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2"/>
  </p:notesMasterIdLst>
  <p:sldIdLst>
    <p:sldId id="256" r:id="rId2"/>
    <p:sldId id="257" r:id="rId3"/>
    <p:sldId id="258" r:id="rId4"/>
    <p:sldId id="259" r:id="rId5"/>
    <p:sldId id="260" r:id="rId6"/>
    <p:sldId id="264" r:id="rId7"/>
    <p:sldId id="261" r:id="rId8"/>
    <p:sldId id="262" r:id="rId9"/>
    <p:sldId id="265" r:id="rId10"/>
    <p:sldId id="266" r:id="rId11"/>
    <p:sldId id="267" r:id="rId12"/>
    <p:sldId id="268" r:id="rId13"/>
    <p:sldId id="269" r:id="rId14"/>
    <p:sldId id="270" r:id="rId15"/>
    <p:sldId id="271" r:id="rId16"/>
    <p:sldId id="272" r:id="rId17"/>
    <p:sldId id="273" r:id="rId18"/>
    <p:sldId id="274" r:id="rId19"/>
    <p:sldId id="275"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B5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294" autoAdjust="0"/>
    <p:restoredTop sz="94660"/>
  </p:normalViewPr>
  <p:slideViewPr>
    <p:cSldViewPr snapToGrid="0">
      <p:cViewPr varScale="1">
        <p:scale>
          <a:sx n="76" d="100"/>
          <a:sy n="76" d="100"/>
        </p:scale>
        <p:origin x="32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jp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0FB8BC-BA80-431C-AD91-78595E058A11}" type="datetimeFigureOut">
              <a:rPr lang="en-US" smtClean="0"/>
              <a:t>5/30/2016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E20627-960E-4831-9660-998766149858}" type="slidenum">
              <a:rPr lang="en-US" smtClean="0"/>
              <a:t>‹#›</a:t>
            </a:fld>
            <a:endParaRPr lang="en-US"/>
          </a:p>
        </p:txBody>
      </p:sp>
    </p:spTree>
    <p:extLst>
      <p:ext uri="{BB962C8B-B14F-4D97-AF65-F5344CB8AC3E}">
        <p14:creationId xmlns:p14="http://schemas.microsoft.com/office/powerpoint/2010/main" val="4241549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FE20627-960E-4831-9660-998766149858}" type="slidenum">
              <a:rPr lang="en-US" smtClean="0"/>
              <a:t>1</a:t>
            </a:fld>
            <a:endParaRPr lang="en-US"/>
          </a:p>
        </p:txBody>
      </p:sp>
    </p:spTree>
    <p:extLst>
      <p:ext uri="{BB962C8B-B14F-4D97-AF65-F5344CB8AC3E}">
        <p14:creationId xmlns:p14="http://schemas.microsoft.com/office/powerpoint/2010/main" val="672051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FE20627-960E-4831-9660-998766149858}" type="slidenum">
              <a:rPr lang="en-US" smtClean="0"/>
              <a:t>3</a:t>
            </a:fld>
            <a:endParaRPr lang="en-US"/>
          </a:p>
        </p:txBody>
      </p:sp>
    </p:spTree>
    <p:extLst>
      <p:ext uri="{BB962C8B-B14F-4D97-AF65-F5344CB8AC3E}">
        <p14:creationId xmlns:p14="http://schemas.microsoft.com/office/powerpoint/2010/main" val="7356163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40C7C15-8AC5-48A9-99E8-83CFDAC41DCB}" type="datetime1">
              <a:rPr lang="en-US" smtClean="0"/>
              <a:t>5/30/2016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74A542C-1014-472E-8969-821787E98C07}" type="datetime1">
              <a:rPr lang="en-US" smtClean="0"/>
              <a:t>5/30/2016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7EC950-5B9C-43FC-901B-0776039E133B}" type="datetime1">
              <a:rPr lang="en-US" smtClean="0"/>
              <a:t>5/30/2016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BA1F7D1-5501-49C4-9D93-1EA22CAD1404}" type="datetime1">
              <a:rPr lang="en-US" smtClean="0"/>
              <a:t>5/30/2016</a:t>
            </a:fld>
            <a:endParaRPr lang="en-US" dirty="0"/>
          </a:p>
        </p:txBody>
      </p:sp>
      <p:sp>
        <p:nvSpPr>
          <p:cNvPr id="5" name="Footer Placeholder 4"/>
          <p:cNvSpPr>
            <a:spLocks noGrp="1"/>
          </p:cNvSpPr>
          <p:nvPr>
            <p:ph type="ftr" sz="quarter" idx="11"/>
          </p:nvPr>
        </p:nvSpPr>
        <p:spPr/>
        <p:txBody>
          <a:bodyPr/>
          <a:lstStyle>
            <a:lvl1pPr>
              <a:defRPr sz="2400"/>
            </a:lvl1p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smtClean="0"/>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E1DBDFB-8B8A-43AE-A724-410887CE630E}" type="datetime1">
              <a:rPr lang="en-US" smtClean="0"/>
              <a:t>5/30/2016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FE7256C-2255-4D57-B353-A498BFBC07F7}" type="datetime1">
              <a:rPr lang="en-US" smtClean="0"/>
              <a:t>5/30/2016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smtClean="0"/>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D6E689D-7DB0-4D25-99F6-048A26153D81}" type="datetime1">
              <a:rPr lang="en-US" smtClean="0"/>
              <a:t>5/30/2016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C414921-581F-4851-BC4F-B02EC8E0660D}" type="datetime1">
              <a:rPr lang="en-US" smtClean="0"/>
              <a:t>5/30/2016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078F15-12EB-4211-A89E-D4DDA6CDA8EF}" type="datetime1">
              <a:rPr lang="en-US" smtClean="0"/>
              <a:t>5/30/2016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smtClean="0"/>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AE25C4-D687-48E3-BA0F-C2243F0F2255}" type="datetime1">
              <a:rPr lang="en-US" smtClean="0"/>
              <a:t>5/30/2016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0FD25B1-8C00-4DCB-B04E-6C43997E8F5F}" type="datetime1">
              <a:rPr lang="en-US" smtClean="0"/>
              <a:t>5/30/2016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A45A703-8880-451D-B854-C6C45ADAFE5F}" type="datetime1">
              <a:rPr lang="en-US" smtClean="0"/>
              <a:t>5/30/2016</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hf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1B5CF"/>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3200" dirty="0" smtClean="0">
                <a:latin typeface="Microsoft JhengHei UI Light" panose="020B0304030504040204" pitchFamily="34" charset="-120"/>
                <a:ea typeface="Microsoft JhengHei UI Light" panose="020B0304030504040204" pitchFamily="34" charset="-120"/>
              </a:rPr>
              <a:t>Database management systems</a:t>
            </a:r>
            <a:br>
              <a:rPr lang="en-US" sz="3200" dirty="0" smtClean="0">
                <a:latin typeface="Microsoft JhengHei UI Light" panose="020B0304030504040204" pitchFamily="34" charset="-120"/>
                <a:ea typeface="Microsoft JhengHei UI Light" panose="020B0304030504040204" pitchFamily="34" charset="-120"/>
              </a:rPr>
            </a:br>
            <a:r>
              <a:rPr lang="en-US" sz="2000" dirty="0" smtClean="0">
                <a:latin typeface="Microsoft JhengHei UI Light" panose="020B0304030504040204" pitchFamily="34" charset="-120"/>
                <a:ea typeface="Microsoft JhengHei UI Light" panose="020B0304030504040204" pitchFamily="34" charset="-120"/>
              </a:rPr>
              <a:t>(project)</a:t>
            </a:r>
            <a:endParaRPr lang="en-US" dirty="0">
              <a:latin typeface="Microsoft JhengHei UI Light" panose="020B0304030504040204" pitchFamily="34" charset="-120"/>
              <a:ea typeface="Microsoft JhengHei UI Light" panose="020B0304030504040204" pitchFamily="34" charset="-120"/>
            </a:endParaRPr>
          </a:p>
        </p:txBody>
      </p:sp>
      <p:sp>
        <p:nvSpPr>
          <p:cNvPr id="3" name="Subtitle 2"/>
          <p:cNvSpPr>
            <a:spLocks noGrp="1"/>
          </p:cNvSpPr>
          <p:nvPr>
            <p:ph type="subTitle" idx="1"/>
          </p:nvPr>
        </p:nvSpPr>
        <p:spPr/>
        <p:txBody>
          <a:bodyPr/>
          <a:lstStyle/>
          <a:p>
            <a:r>
              <a:rPr lang="en-US" dirty="0" smtClean="0">
                <a:latin typeface="Microsoft JhengHei UI Light" panose="020B0304030504040204" pitchFamily="34" charset="-120"/>
                <a:ea typeface="Microsoft JhengHei UI Light" panose="020B0304030504040204" pitchFamily="34" charset="-120"/>
              </a:rPr>
              <a:t>Presentation by:</a:t>
            </a:r>
          </a:p>
          <a:p>
            <a:r>
              <a:rPr lang="en-US" sz="1600" dirty="0" smtClean="0">
                <a:latin typeface="Microsoft JhengHei UI Light" panose="020B0304030504040204" pitchFamily="34" charset="-120"/>
                <a:ea typeface="Microsoft JhengHei UI Light" panose="020B0304030504040204" pitchFamily="34" charset="-120"/>
              </a:rPr>
              <a:t>Saksham Rastogi</a:t>
            </a:r>
          </a:p>
          <a:p>
            <a:r>
              <a:rPr lang="en-US" sz="1600" dirty="0" smtClean="0">
                <a:latin typeface="Microsoft JhengHei UI Light" panose="020B0304030504040204" pitchFamily="34" charset="-120"/>
                <a:ea typeface="Microsoft JhengHei UI Light" panose="020B0304030504040204" pitchFamily="34" charset="-120"/>
              </a:rPr>
              <a:t>Samarjoy Pandit</a:t>
            </a:r>
            <a:endParaRPr lang="en-US" sz="1600" dirty="0">
              <a:latin typeface="Microsoft JhengHei UI Light" panose="020B0304030504040204" pitchFamily="34" charset="-120"/>
              <a:ea typeface="Microsoft JhengHei UI Light" panose="020B0304030504040204" pitchFamily="34" charset="-120"/>
            </a:endParaRPr>
          </a:p>
        </p:txBody>
      </p:sp>
      <p:sp>
        <p:nvSpPr>
          <p:cNvPr id="4" name="Slide Number Placeholder 3"/>
          <p:cNvSpPr>
            <a:spLocks noGrp="1"/>
          </p:cNvSpPr>
          <p:nvPr>
            <p:ph type="sldNum" sz="quarter" idx="12"/>
          </p:nvPr>
        </p:nvSpPr>
        <p:spPr/>
        <p:txBody>
          <a:bodyPr/>
          <a:lstStyle/>
          <a:p>
            <a:pPr algn="r"/>
            <a:fld id="{4FAB73BC-B049-4115-A692-8D63A059BFB8}" type="slidenum">
              <a:rPr lang="en-US" sz="1600" smtClean="0">
                <a:latin typeface="Microsoft JhengHei UI Light" panose="020B0304030504040204" pitchFamily="34" charset="-120"/>
                <a:ea typeface="Microsoft JhengHei UI Light" panose="020B0304030504040204" pitchFamily="34" charset="-120"/>
              </a:rPr>
              <a:pPr algn="r"/>
              <a:t>1</a:t>
            </a:fld>
            <a:endParaRPr lang="en-US" sz="1600" dirty="0">
              <a:latin typeface="Microsoft JhengHei UI Light" panose="020B0304030504040204" pitchFamily="34" charset="-120"/>
              <a:ea typeface="Microsoft JhengHei UI Light" panose="020B0304030504040204" pitchFamily="34" charset="-120"/>
            </a:endParaRPr>
          </a:p>
        </p:txBody>
      </p:sp>
    </p:spTree>
    <p:extLst>
      <p:ext uri="{BB962C8B-B14F-4D97-AF65-F5344CB8AC3E}">
        <p14:creationId xmlns:p14="http://schemas.microsoft.com/office/powerpoint/2010/main" val="12476799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latin typeface="Microsoft JhengHei UI Light" panose="020B0304030504040204" pitchFamily="34" charset="-120"/>
                <a:ea typeface="Microsoft JhengHei UI Light" panose="020B0304030504040204" pitchFamily="34" charset="-120"/>
              </a:rPr>
              <a:t>CUSTOMER lOGIN</a:t>
            </a:r>
            <a:endParaRPr lang="en-US" dirty="0">
              <a:latin typeface="Microsoft JhengHei UI Light" panose="020B0304030504040204" pitchFamily="34" charset="-120"/>
              <a:ea typeface="Microsoft JhengHei UI Light" panose="020B0304030504040204" pitchFamily="34" charset="-120"/>
            </a:endParaRPr>
          </a:p>
        </p:txBody>
      </p:sp>
      <p:sp>
        <p:nvSpPr>
          <p:cNvPr id="3" name="Slide Number Placeholder 2"/>
          <p:cNvSpPr>
            <a:spLocks noGrp="1"/>
          </p:cNvSpPr>
          <p:nvPr>
            <p:ph type="sldNum" sz="quarter" idx="12"/>
          </p:nvPr>
        </p:nvSpPr>
        <p:spPr/>
        <p:txBody>
          <a:bodyPr/>
          <a:lstStyle/>
          <a:p>
            <a:fld id="{4FAB73BC-B049-4115-A692-8D63A059BFB8}" type="slidenum">
              <a:rPr lang="en-US" sz="1600" smtClean="0">
                <a:latin typeface="Microsoft YaHei UI Light" panose="020B0502040204020203" pitchFamily="34" charset="-122"/>
                <a:ea typeface="Microsoft YaHei UI Light" panose="020B0502040204020203" pitchFamily="34" charset="-122"/>
              </a:rPr>
              <a:t>10</a:t>
            </a:fld>
            <a:endParaRPr lang="en-US" sz="1600" dirty="0">
              <a:latin typeface="Microsoft YaHei UI Light" panose="020B0502040204020203" pitchFamily="34" charset="-122"/>
              <a:ea typeface="Microsoft YaHei UI Light" panose="020B0502040204020203" pitchFamily="34" charset="-122"/>
            </a:endParaRPr>
          </a:p>
        </p:txBody>
      </p:sp>
      <p:sp>
        <p:nvSpPr>
          <p:cNvPr id="4" name="TextBox 3"/>
          <p:cNvSpPr txBox="1"/>
          <p:nvPr/>
        </p:nvSpPr>
        <p:spPr>
          <a:xfrm>
            <a:off x="749300" y="1968500"/>
            <a:ext cx="10909300" cy="1200329"/>
          </a:xfrm>
          <a:prstGeom prst="rect">
            <a:avLst/>
          </a:prstGeom>
          <a:noFill/>
        </p:spPr>
        <p:txBody>
          <a:bodyPr wrap="square" rtlCol="0">
            <a:spAutoFit/>
          </a:bodyPr>
          <a:lstStyle/>
          <a:p>
            <a:r>
              <a:rPr lang="en-US" sz="2400" dirty="0" smtClean="0">
                <a:latin typeface="Microsoft JhengHei UI Light" panose="020B0304030504040204" pitchFamily="34" charset="-120"/>
                <a:ea typeface="Microsoft JhengHei UI Light" panose="020B0304030504040204" pitchFamily="34" charset="-120"/>
              </a:rPr>
              <a:t>The login page for the customer accepts the email id and the password for the customer and checks it from the one in the database. Thus it allows only the authenticated person to enter the application.</a:t>
            </a:r>
            <a:endParaRPr lang="en-US" sz="2400" dirty="0">
              <a:latin typeface="Microsoft JhengHei UI Light" panose="020B0304030504040204" pitchFamily="34" charset="-120"/>
              <a:ea typeface="Microsoft JhengHei UI Light" panose="020B0304030504040204" pitchFamily="34" charset="-12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8956" y="3468116"/>
            <a:ext cx="4497143" cy="2680778"/>
          </a:xfrm>
          <a:prstGeom prst="rect">
            <a:avLst/>
          </a:prstGeom>
        </p:spPr>
      </p:pic>
    </p:spTree>
    <p:extLst>
      <p:ext uri="{BB962C8B-B14F-4D97-AF65-F5344CB8AC3E}">
        <p14:creationId xmlns:p14="http://schemas.microsoft.com/office/powerpoint/2010/main" val="3163066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icrosoft JhengHei UI Light" panose="020B0304030504040204" pitchFamily="34" charset="-120"/>
                <a:ea typeface="Microsoft JhengHei UI Light" panose="020B0304030504040204" pitchFamily="34" charset="-120"/>
              </a:rPr>
              <a:t>Customer options</a:t>
            </a:r>
            <a:endParaRPr lang="en-US" dirty="0">
              <a:latin typeface="Microsoft JhengHei UI Light" panose="020B0304030504040204" pitchFamily="34" charset="-120"/>
              <a:ea typeface="Microsoft JhengHei UI Light" panose="020B0304030504040204" pitchFamily="34" charset="-120"/>
            </a:endParaRPr>
          </a:p>
        </p:txBody>
      </p:sp>
      <p:sp>
        <p:nvSpPr>
          <p:cNvPr id="3" name="Slide Number Placeholder 2"/>
          <p:cNvSpPr>
            <a:spLocks noGrp="1"/>
          </p:cNvSpPr>
          <p:nvPr>
            <p:ph type="sldNum" sz="quarter" idx="12"/>
          </p:nvPr>
        </p:nvSpPr>
        <p:spPr/>
        <p:txBody>
          <a:bodyPr/>
          <a:lstStyle/>
          <a:p>
            <a:fld id="{4FAB73BC-B049-4115-A692-8D63A059BFB8}" type="slidenum">
              <a:rPr lang="en-US" sz="1600" smtClean="0">
                <a:latin typeface="Microsoft YaHei UI Light" panose="020B0502040204020203" pitchFamily="34" charset="-122"/>
                <a:ea typeface="Microsoft YaHei UI Light" panose="020B0502040204020203" pitchFamily="34" charset="-122"/>
              </a:rPr>
              <a:t>11</a:t>
            </a:fld>
            <a:endParaRPr lang="en-US" sz="1600" dirty="0">
              <a:latin typeface="Microsoft YaHei UI Light" panose="020B0502040204020203" pitchFamily="34" charset="-122"/>
              <a:ea typeface="Microsoft YaHei UI Light" panose="020B0502040204020203" pitchFamily="34" charset="-122"/>
            </a:endParaRPr>
          </a:p>
        </p:txBody>
      </p:sp>
      <p:sp>
        <p:nvSpPr>
          <p:cNvPr id="4" name="TextBox 3"/>
          <p:cNvSpPr txBox="1"/>
          <p:nvPr/>
        </p:nvSpPr>
        <p:spPr>
          <a:xfrm>
            <a:off x="749300" y="2084832"/>
            <a:ext cx="11061700" cy="830997"/>
          </a:xfrm>
          <a:prstGeom prst="rect">
            <a:avLst/>
          </a:prstGeom>
          <a:noFill/>
        </p:spPr>
        <p:txBody>
          <a:bodyPr wrap="square" rtlCol="0">
            <a:spAutoFit/>
          </a:bodyPr>
          <a:lstStyle/>
          <a:p>
            <a:r>
              <a:rPr lang="en-US" sz="2400" dirty="0" smtClean="0">
                <a:latin typeface="Microsoft JhengHei UI Light" panose="020B0304030504040204" pitchFamily="34" charset="-120"/>
                <a:ea typeface="Microsoft JhengHei UI Light" panose="020B0304030504040204" pitchFamily="34" charset="-120"/>
              </a:rPr>
              <a:t>Once logged in as the customer, the page with features for the customer arrives.</a:t>
            </a:r>
            <a:endParaRPr lang="en-US" sz="2400" dirty="0">
              <a:latin typeface="Microsoft JhengHei UI Light" panose="020B0304030504040204" pitchFamily="34" charset="-120"/>
              <a:ea typeface="Microsoft JhengHei UI Light" panose="020B0304030504040204" pitchFamily="34" charset="-12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2400" y="2736456"/>
            <a:ext cx="7175500" cy="3871408"/>
          </a:xfrm>
          <a:prstGeom prst="rect">
            <a:avLst/>
          </a:prstGeom>
        </p:spPr>
      </p:pic>
    </p:spTree>
    <p:extLst>
      <p:ext uri="{BB962C8B-B14F-4D97-AF65-F5344CB8AC3E}">
        <p14:creationId xmlns:p14="http://schemas.microsoft.com/office/powerpoint/2010/main" val="16885199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icrosoft JhengHei UI Light" panose="020B0304030504040204" pitchFamily="34" charset="-120"/>
                <a:ea typeface="Microsoft JhengHei UI Light" panose="020B0304030504040204" pitchFamily="34" charset="-120"/>
              </a:rPr>
              <a:t>Payment process</a:t>
            </a:r>
            <a:endParaRPr lang="en-US" dirty="0">
              <a:latin typeface="Microsoft JhengHei UI Light" panose="020B0304030504040204" pitchFamily="34" charset="-120"/>
              <a:ea typeface="Microsoft JhengHei UI Light" panose="020B0304030504040204" pitchFamily="34" charset="-120"/>
            </a:endParaRPr>
          </a:p>
        </p:txBody>
      </p:sp>
      <p:sp>
        <p:nvSpPr>
          <p:cNvPr id="3" name="Slide Number Placeholder 2"/>
          <p:cNvSpPr>
            <a:spLocks noGrp="1"/>
          </p:cNvSpPr>
          <p:nvPr>
            <p:ph type="sldNum" sz="quarter" idx="12"/>
          </p:nvPr>
        </p:nvSpPr>
        <p:spPr/>
        <p:txBody>
          <a:bodyPr/>
          <a:lstStyle/>
          <a:p>
            <a:fld id="{4FAB73BC-B049-4115-A692-8D63A059BFB8}" type="slidenum">
              <a:rPr lang="en-US" sz="1600" smtClean="0">
                <a:latin typeface="Microsoft YaHei UI Light" panose="020B0502040204020203" pitchFamily="34" charset="-122"/>
                <a:ea typeface="Microsoft YaHei UI Light" panose="020B0502040204020203" pitchFamily="34" charset="-122"/>
              </a:rPr>
              <a:t>12</a:t>
            </a:fld>
            <a:endParaRPr lang="en-US" sz="1600" dirty="0">
              <a:latin typeface="Microsoft YaHei UI Light" panose="020B0502040204020203" pitchFamily="34" charset="-122"/>
              <a:ea typeface="Microsoft YaHei UI Light" panose="020B0502040204020203" pitchFamily="34" charset="-122"/>
            </a:endParaRPr>
          </a:p>
        </p:txBody>
      </p:sp>
      <p:sp>
        <p:nvSpPr>
          <p:cNvPr id="4" name="TextBox 3"/>
          <p:cNvSpPr txBox="1"/>
          <p:nvPr/>
        </p:nvSpPr>
        <p:spPr>
          <a:xfrm>
            <a:off x="749300" y="2084832"/>
            <a:ext cx="10909300" cy="830997"/>
          </a:xfrm>
          <a:prstGeom prst="rect">
            <a:avLst/>
          </a:prstGeom>
          <a:noFill/>
        </p:spPr>
        <p:txBody>
          <a:bodyPr wrap="square" rtlCol="0">
            <a:spAutoFit/>
          </a:bodyPr>
          <a:lstStyle/>
          <a:p>
            <a:r>
              <a:rPr lang="en-US" sz="2400" dirty="0" smtClean="0">
                <a:latin typeface="Microsoft YaHei UI Light" panose="020B0502040204020203" pitchFamily="34" charset="-122"/>
                <a:ea typeface="Microsoft YaHei UI Light" panose="020B0502040204020203" pitchFamily="34" charset="-122"/>
              </a:rPr>
              <a:t>After a customer is done adding books to cart and has ordered an item, payment process begins.</a:t>
            </a:r>
            <a:endParaRPr lang="en-US" sz="2400" dirty="0">
              <a:latin typeface="Microsoft YaHei UI Light" panose="020B0502040204020203" pitchFamily="34" charset="-122"/>
              <a:ea typeface="Microsoft YaHei UI Light" panose="020B0502040204020203" pitchFamily="34" charset="-122"/>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31" y="3105920"/>
            <a:ext cx="4041600" cy="269113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3731" y="3105921"/>
            <a:ext cx="3629132" cy="348819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52862" y="3105921"/>
            <a:ext cx="4210537" cy="3306778"/>
          </a:xfrm>
          <a:prstGeom prst="rect">
            <a:avLst/>
          </a:prstGeom>
        </p:spPr>
      </p:pic>
    </p:spTree>
    <p:extLst>
      <p:ext uri="{BB962C8B-B14F-4D97-AF65-F5344CB8AC3E}">
        <p14:creationId xmlns:p14="http://schemas.microsoft.com/office/powerpoint/2010/main" val="11927259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icrosoft YaHei UI Light" panose="020B0502040204020203" pitchFamily="34" charset="-122"/>
                <a:ea typeface="Microsoft YaHei UI Light" panose="020B0502040204020203" pitchFamily="34" charset="-122"/>
              </a:rPr>
              <a:t>Admin login</a:t>
            </a:r>
            <a:endParaRPr lang="en-US" dirty="0">
              <a:latin typeface="Microsoft YaHei UI Light" panose="020B0502040204020203" pitchFamily="34" charset="-122"/>
              <a:ea typeface="Microsoft YaHei UI Light" panose="020B0502040204020203" pitchFamily="34" charset="-122"/>
            </a:endParaRPr>
          </a:p>
        </p:txBody>
      </p:sp>
      <p:sp>
        <p:nvSpPr>
          <p:cNvPr id="3" name="Slide Number Placeholder 2"/>
          <p:cNvSpPr>
            <a:spLocks noGrp="1"/>
          </p:cNvSpPr>
          <p:nvPr>
            <p:ph type="sldNum" sz="quarter" idx="12"/>
          </p:nvPr>
        </p:nvSpPr>
        <p:spPr/>
        <p:txBody>
          <a:bodyPr/>
          <a:lstStyle/>
          <a:p>
            <a:fld id="{4FAB73BC-B049-4115-A692-8D63A059BFB8}" type="slidenum">
              <a:rPr lang="en-US" sz="1600" smtClean="0">
                <a:latin typeface="Microsoft YaHei UI Light" panose="020B0502040204020203" pitchFamily="34" charset="-122"/>
                <a:ea typeface="Microsoft YaHei UI Light" panose="020B0502040204020203" pitchFamily="34" charset="-122"/>
              </a:rPr>
              <a:t>13</a:t>
            </a:fld>
            <a:endParaRPr lang="en-US" sz="1600" dirty="0">
              <a:latin typeface="Microsoft YaHei UI Light" panose="020B0502040204020203" pitchFamily="34" charset="-122"/>
              <a:ea typeface="Microsoft YaHei UI Light" panose="020B0502040204020203" pitchFamily="34" charset="-122"/>
            </a:endParaRPr>
          </a:p>
        </p:txBody>
      </p:sp>
      <p:sp>
        <p:nvSpPr>
          <p:cNvPr id="4" name="TextBox 3"/>
          <p:cNvSpPr txBox="1"/>
          <p:nvPr/>
        </p:nvSpPr>
        <p:spPr>
          <a:xfrm>
            <a:off x="762000" y="2084832"/>
            <a:ext cx="11049000" cy="1200329"/>
          </a:xfrm>
          <a:prstGeom prst="rect">
            <a:avLst/>
          </a:prstGeom>
          <a:noFill/>
        </p:spPr>
        <p:txBody>
          <a:bodyPr wrap="square" rtlCol="0">
            <a:spAutoFit/>
          </a:bodyPr>
          <a:lstStyle/>
          <a:p>
            <a:r>
              <a:rPr lang="en-US" sz="2400" dirty="0" smtClean="0">
                <a:latin typeface="Microsoft YaHei UI Light" panose="020B0502040204020203" pitchFamily="34" charset="-122"/>
                <a:ea typeface="Microsoft YaHei UI Light" panose="020B0502040204020203" pitchFamily="34" charset="-122"/>
              </a:rPr>
              <a:t>Same as the customer login, the admin login page also takes email and password as input from the user and allows only the authenticated admins to make changes.</a:t>
            </a:r>
            <a:endParaRPr lang="en-US" sz="2400" dirty="0">
              <a:latin typeface="Microsoft YaHei UI Light" panose="020B0502040204020203" pitchFamily="34" charset="-122"/>
              <a:ea typeface="Microsoft YaHei UI Light" panose="020B0502040204020203" pitchFamily="34" charset="-122"/>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7919" y="3368739"/>
            <a:ext cx="4872489" cy="2986741"/>
          </a:xfrm>
          <a:prstGeom prst="rect">
            <a:avLst/>
          </a:prstGeom>
        </p:spPr>
      </p:pic>
    </p:spTree>
    <p:extLst>
      <p:ext uri="{BB962C8B-B14F-4D97-AF65-F5344CB8AC3E}">
        <p14:creationId xmlns:p14="http://schemas.microsoft.com/office/powerpoint/2010/main" val="15149671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icrosoft YaHei UI Light" panose="020B0502040204020203" pitchFamily="34" charset="-122"/>
                <a:ea typeface="Microsoft YaHei UI Light" panose="020B0502040204020203" pitchFamily="34" charset="-122"/>
              </a:rPr>
              <a:t>Admin options</a:t>
            </a:r>
            <a:endParaRPr lang="en-US" dirty="0">
              <a:latin typeface="Microsoft YaHei UI Light" panose="020B0502040204020203" pitchFamily="34" charset="-122"/>
              <a:ea typeface="Microsoft YaHei UI Light" panose="020B0502040204020203" pitchFamily="34" charset="-122"/>
            </a:endParaRPr>
          </a:p>
        </p:txBody>
      </p:sp>
      <p:sp>
        <p:nvSpPr>
          <p:cNvPr id="3" name="Slide Number Placeholder 2"/>
          <p:cNvSpPr>
            <a:spLocks noGrp="1"/>
          </p:cNvSpPr>
          <p:nvPr>
            <p:ph type="sldNum" sz="quarter" idx="12"/>
          </p:nvPr>
        </p:nvSpPr>
        <p:spPr/>
        <p:txBody>
          <a:bodyPr/>
          <a:lstStyle/>
          <a:p>
            <a:fld id="{4FAB73BC-B049-4115-A692-8D63A059BFB8}" type="slidenum">
              <a:rPr lang="en-US" sz="1600" smtClean="0">
                <a:latin typeface="Microsoft YaHei UI Light" panose="020B0502040204020203" pitchFamily="34" charset="-122"/>
                <a:ea typeface="Microsoft YaHei UI Light" panose="020B0502040204020203" pitchFamily="34" charset="-122"/>
              </a:rPr>
              <a:t>14</a:t>
            </a:fld>
            <a:endParaRPr lang="en-US" sz="1600" dirty="0">
              <a:latin typeface="Microsoft YaHei UI Light" panose="020B0502040204020203" pitchFamily="34" charset="-122"/>
              <a:ea typeface="Microsoft YaHei UI Light" panose="020B0502040204020203" pitchFamily="34" charset="-122"/>
            </a:endParaRPr>
          </a:p>
        </p:txBody>
      </p:sp>
      <p:sp>
        <p:nvSpPr>
          <p:cNvPr id="4" name="TextBox 3"/>
          <p:cNvSpPr txBox="1"/>
          <p:nvPr/>
        </p:nvSpPr>
        <p:spPr>
          <a:xfrm>
            <a:off x="749300" y="2084832"/>
            <a:ext cx="10934700" cy="369332"/>
          </a:xfrm>
          <a:prstGeom prst="rect">
            <a:avLst/>
          </a:prstGeom>
          <a:noFill/>
        </p:spPr>
        <p:txBody>
          <a:bodyPr wrap="square" rtlCol="0">
            <a:spAutoFit/>
          </a:bodyPr>
          <a:lstStyle/>
          <a:p>
            <a:r>
              <a:rPr lang="en-US" dirty="0" smtClean="0">
                <a:latin typeface="Microsoft YaHei UI Light" panose="020B0502040204020203" pitchFamily="34" charset="-122"/>
                <a:ea typeface="Microsoft YaHei UI Light" panose="020B0502040204020203" pitchFamily="34" charset="-122"/>
              </a:rPr>
              <a:t>After logging in as the admin, the page with possible options for the admin can be seen.</a:t>
            </a:r>
            <a:endParaRPr lang="en-US" dirty="0">
              <a:latin typeface="Microsoft YaHei UI Light" panose="020B0502040204020203" pitchFamily="34" charset="-122"/>
              <a:ea typeface="Microsoft YaHei UI Light" panose="020B0502040204020203" pitchFamily="34" charset="-122"/>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6600" y="2454164"/>
            <a:ext cx="7996428" cy="4308471"/>
          </a:xfrm>
          <a:prstGeom prst="rect">
            <a:avLst/>
          </a:prstGeom>
        </p:spPr>
      </p:pic>
    </p:spTree>
    <p:extLst>
      <p:ext uri="{BB962C8B-B14F-4D97-AF65-F5344CB8AC3E}">
        <p14:creationId xmlns:p14="http://schemas.microsoft.com/office/powerpoint/2010/main" val="23073943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Microsoft YaHei UI Light" panose="020B0502040204020203" pitchFamily="34" charset="-122"/>
                <a:ea typeface="Microsoft YaHei UI Light" panose="020B0502040204020203" pitchFamily="34" charset="-122"/>
              </a:rPr>
              <a:t>OTHER FRAMES FROM THE PROJECT</a:t>
            </a:r>
            <a:endParaRPr lang="en-US" sz="4000" dirty="0">
              <a:latin typeface="Microsoft YaHei UI Light" panose="020B0502040204020203" pitchFamily="34" charset="-122"/>
              <a:ea typeface="Microsoft YaHei UI Light" panose="020B0502040204020203" pitchFamily="34" charset="-122"/>
            </a:endParaRPr>
          </a:p>
        </p:txBody>
      </p:sp>
      <p:sp>
        <p:nvSpPr>
          <p:cNvPr id="3" name="Slide Number Placeholder 2"/>
          <p:cNvSpPr>
            <a:spLocks noGrp="1"/>
          </p:cNvSpPr>
          <p:nvPr>
            <p:ph type="sldNum" sz="quarter" idx="12"/>
          </p:nvPr>
        </p:nvSpPr>
        <p:spPr/>
        <p:txBody>
          <a:bodyPr/>
          <a:lstStyle/>
          <a:p>
            <a:fld id="{4FAB73BC-B049-4115-A692-8D63A059BFB8}" type="slidenum">
              <a:rPr lang="en-US" sz="1600" smtClean="0">
                <a:latin typeface="Microsoft YaHei UI Light" panose="020B0502040204020203" pitchFamily="34" charset="-122"/>
                <a:ea typeface="Microsoft YaHei UI Light" panose="020B0502040204020203" pitchFamily="34" charset="-122"/>
              </a:rPr>
              <a:t>15</a:t>
            </a:fld>
            <a:endParaRPr lang="en-US" sz="1600" dirty="0">
              <a:latin typeface="Microsoft YaHei UI Light" panose="020B0502040204020203" pitchFamily="34" charset="-122"/>
              <a:ea typeface="Microsoft YaHei UI Light" panose="020B0502040204020203" pitchFamily="34" charset="-122"/>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4128" y="1971856"/>
            <a:ext cx="3207089" cy="4773168"/>
          </a:xfrm>
          <a:prstGeom prst="rect">
            <a:avLst/>
          </a:prstGeom>
        </p:spPr>
      </p:pic>
      <p:sp>
        <p:nvSpPr>
          <p:cNvPr id="5" name="TextBox 4"/>
          <p:cNvSpPr txBox="1"/>
          <p:nvPr/>
        </p:nvSpPr>
        <p:spPr>
          <a:xfrm>
            <a:off x="5119827" y="3150951"/>
            <a:ext cx="5991726" cy="1569660"/>
          </a:xfrm>
          <a:prstGeom prst="rect">
            <a:avLst/>
          </a:prstGeom>
          <a:noFill/>
        </p:spPr>
        <p:txBody>
          <a:bodyPr wrap="square" rtlCol="0">
            <a:spAutoFit/>
          </a:bodyPr>
          <a:lstStyle/>
          <a:p>
            <a:r>
              <a:rPr lang="en-US" sz="2400" dirty="0" smtClean="0">
                <a:latin typeface="Microsoft YaHei UI Light" panose="020B0502040204020203" pitchFamily="34" charset="-122"/>
                <a:ea typeface="Microsoft YaHei UI Light" panose="020B0502040204020203" pitchFamily="34" charset="-122"/>
              </a:rPr>
              <a:t>The new book frame is a sub part of the Admin Options frame.</a:t>
            </a:r>
          </a:p>
          <a:p>
            <a:r>
              <a:rPr lang="en-US" sz="2400" dirty="0" smtClean="0">
                <a:latin typeface="Microsoft YaHei UI Light" panose="020B0502040204020203" pitchFamily="34" charset="-122"/>
                <a:ea typeface="Microsoft YaHei UI Light" panose="020B0502040204020203" pitchFamily="34" charset="-122"/>
              </a:rPr>
              <a:t>It takes input the details of the book and stores it into the database. </a:t>
            </a:r>
            <a:endParaRPr lang="en-US" sz="2400" dirty="0">
              <a:latin typeface="Microsoft YaHei UI Light" panose="020B0502040204020203" pitchFamily="34" charset="-122"/>
              <a:ea typeface="Microsoft YaHei UI Light" panose="020B0502040204020203" pitchFamily="34" charset="-122"/>
            </a:endParaRPr>
          </a:p>
        </p:txBody>
      </p:sp>
    </p:spTree>
    <p:extLst>
      <p:ext uri="{BB962C8B-B14F-4D97-AF65-F5344CB8AC3E}">
        <p14:creationId xmlns:p14="http://schemas.microsoft.com/office/powerpoint/2010/main" val="38382822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Microsoft YaHei UI Light" panose="020B0502040204020203" pitchFamily="34" charset="-122"/>
                <a:ea typeface="Microsoft YaHei UI Light" panose="020B0502040204020203" pitchFamily="34" charset="-122"/>
              </a:rPr>
              <a:t>OTHER FRAMES FROM THE </a:t>
            </a:r>
            <a:r>
              <a:rPr lang="en-US" sz="3200" dirty="0" smtClean="0">
                <a:latin typeface="Microsoft YaHei UI Light" panose="020B0502040204020203" pitchFamily="34" charset="-122"/>
                <a:ea typeface="Microsoft YaHei UI Light" panose="020B0502040204020203" pitchFamily="34" charset="-122"/>
              </a:rPr>
              <a:t>PROJECT</a:t>
            </a:r>
            <a:r>
              <a:rPr lang="en-US" sz="2400" cap="none" dirty="0" smtClean="0">
                <a:latin typeface="Microsoft YaHei UI Light" panose="020B0502040204020203" pitchFamily="34" charset="-122"/>
                <a:ea typeface="Microsoft YaHei UI Light" panose="020B0502040204020203" pitchFamily="34" charset="-122"/>
              </a:rPr>
              <a:t>(contd.)</a:t>
            </a:r>
            <a:endParaRPr lang="en-US" sz="2400" dirty="0"/>
          </a:p>
        </p:txBody>
      </p:sp>
      <p:sp>
        <p:nvSpPr>
          <p:cNvPr id="3" name="Slide Number Placeholder 2"/>
          <p:cNvSpPr>
            <a:spLocks noGrp="1"/>
          </p:cNvSpPr>
          <p:nvPr>
            <p:ph type="sldNum" sz="quarter" idx="12"/>
          </p:nvPr>
        </p:nvSpPr>
        <p:spPr/>
        <p:txBody>
          <a:bodyPr/>
          <a:lstStyle/>
          <a:p>
            <a:fld id="{4FAB73BC-B049-4115-A692-8D63A059BFB8}" type="slidenum">
              <a:rPr lang="en-US" sz="1600" smtClean="0">
                <a:latin typeface="Microsoft YaHei UI Light" panose="020B0502040204020203" pitchFamily="34" charset="-122"/>
                <a:ea typeface="Microsoft YaHei UI Light" panose="020B0502040204020203" pitchFamily="34" charset="-122"/>
              </a:rPr>
              <a:t>16</a:t>
            </a:fld>
            <a:endParaRPr lang="en-US" sz="1600" dirty="0">
              <a:latin typeface="Microsoft YaHei UI Light" panose="020B0502040204020203" pitchFamily="34" charset="-122"/>
              <a:ea typeface="Microsoft YaHei UI Light" panose="020B0502040204020203" pitchFamily="34" charset="-122"/>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6066" y="2084832"/>
            <a:ext cx="3942857" cy="4295238"/>
          </a:xfrm>
          <a:prstGeom prst="rect">
            <a:avLst/>
          </a:prstGeom>
        </p:spPr>
      </p:pic>
      <p:sp>
        <p:nvSpPr>
          <p:cNvPr id="5" name="TextBox 4"/>
          <p:cNvSpPr txBox="1"/>
          <p:nvPr/>
        </p:nvSpPr>
        <p:spPr>
          <a:xfrm>
            <a:off x="6210861" y="2806726"/>
            <a:ext cx="5161547" cy="1938992"/>
          </a:xfrm>
          <a:prstGeom prst="rect">
            <a:avLst/>
          </a:prstGeom>
          <a:noFill/>
        </p:spPr>
        <p:txBody>
          <a:bodyPr wrap="square" rtlCol="0">
            <a:spAutoFit/>
          </a:bodyPr>
          <a:lstStyle/>
          <a:p>
            <a:r>
              <a:rPr lang="en-US" sz="2400" dirty="0" smtClean="0">
                <a:latin typeface="Microsoft YaHei UI Light" panose="020B0502040204020203" pitchFamily="34" charset="-122"/>
                <a:ea typeface="Microsoft YaHei UI Light" panose="020B0502040204020203" pitchFamily="34" charset="-122"/>
              </a:rPr>
              <a:t>We have selected a few publishers for our bookstore. But if we need or want to add another one, there is an option available to add a publisher.</a:t>
            </a:r>
            <a:endParaRPr lang="en-US" sz="2400" dirty="0">
              <a:latin typeface="Microsoft YaHei UI Light" panose="020B0502040204020203" pitchFamily="34" charset="-122"/>
              <a:ea typeface="Microsoft YaHei UI Light" panose="020B0502040204020203" pitchFamily="34" charset="-122"/>
            </a:endParaRPr>
          </a:p>
        </p:txBody>
      </p:sp>
    </p:spTree>
    <p:extLst>
      <p:ext uri="{BB962C8B-B14F-4D97-AF65-F5344CB8AC3E}">
        <p14:creationId xmlns:p14="http://schemas.microsoft.com/office/powerpoint/2010/main" val="35073446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latin typeface="Microsoft YaHei UI Light" panose="020B0502040204020203" pitchFamily="34" charset="-122"/>
                <a:ea typeface="Microsoft YaHei UI Light" panose="020B0502040204020203" pitchFamily="34" charset="-122"/>
              </a:rPr>
              <a:t>OTHER FRAMES FROM THE PROJECT</a:t>
            </a:r>
            <a:r>
              <a:rPr lang="en-US" sz="2800" cap="none" dirty="0">
                <a:latin typeface="Microsoft YaHei UI Light" panose="020B0502040204020203" pitchFamily="34" charset="-122"/>
                <a:ea typeface="Microsoft YaHei UI Light" panose="020B0502040204020203" pitchFamily="34" charset="-122"/>
              </a:rPr>
              <a:t>(contd.)</a:t>
            </a:r>
            <a:endParaRPr lang="en-US" sz="3600" dirty="0"/>
          </a:p>
        </p:txBody>
      </p:sp>
      <p:sp>
        <p:nvSpPr>
          <p:cNvPr id="3" name="Slide Number Placeholder 2"/>
          <p:cNvSpPr>
            <a:spLocks noGrp="1"/>
          </p:cNvSpPr>
          <p:nvPr>
            <p:ph type="sldNum" sz="quarter" idx="12"/>
          </p:nvPr>
        </p:nvSpPr>
        <p:spPr/>
        <p:txBody>
          <a:bodyPr/>
          <a:lstStyle/>
          <a:p>
            <a:fld id="{4FAB73BC-B049-4115-A692-8D63A059BFB8}" type="slidenum">
              <a:rPr lang="en-US" sz="1600" smtClean="0">
                <a:latin typeface="Microsoft YaHei UI Light" panose="020B0502040204020203" pitchFamily="34" charset="-122"/>
                <a:ea typeface="Microsoft YaHei UI Light" panose="020B0502040204020203" pitchFamily="34" charset="-122"/>
              </a:rPr>
              <a:t>17</a:t>
            </a:fld>
            <a:endParaRPr lang="en-US" sz="1600" dirty="0">
              <a:latin typeface="Microsoft YaHei UI Light" panose="020B0502040204020203" pitchFamily="34" charset="-122"/>
              <a:ea typeface="Microsoft YaHei UI Light" panose="020B0502040204020203" pitchFamily="34" charset="-122"/>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8829" y="2084832"/>
            <a:ext cx="4028571" cy="4333333"/>
          </a:xfrm>
          <a:prstGeom prst="rect">
            <a:avLst/>
          </a:prstGeom>
        </p:spPr>
      </p:pic>
      <p:sp>
        <p:nvSpPr>
          <p:cNvPr id="5" name="TextBox 4"/>
          <p:cNvSpPr txBox="1"/>
          <p:nvPr/>
        </p:nvSpPr>
        <p:spPr>
          <a:xfrm>
            <a:off x="6256421" y="2710474"/>
            <a:ext cx="4319337" cy="1938992"/>
          </a:xfrm>
          <a:prstGeom prst="rect">
            <a:avLst/>
          </a:prstGeom>
          <a:noFill/>
        </p:spPr>
        <p:txBody>
          <a:bodyPr wrap="square" rtlCol="0">
            <a:spAutoFit/>
          </a:bodyPr>
          <a:lstStyle/>
          <a:p>
            <a:r>
              <a:rPr lang="en-US" sz="2400" dirty="0" smtClean="0">
                <a:latin typeface="Microsoft YaHei UI Light" panose="020B0502040204020203" pitchFamily="34" charset="-122"/>
                <a:ea typeface="Microsoft YaHei UI Light" panose="020B0502040204020203" pitchFamily="34" charset="-122"/>
              </a:rPr>
              <a:t>If you are not a customer, you can sign up!</a:t>
            </a:r>
          </a:p>
          <a:p>
            <a:r>
              <a:rPr lang="en-US" sz="2400" dirty="0" smtClean="0">
                <a:latin typeface="Microsoft YaHei UI Light" panose="020B0502040204020203" pitchFamily="34" charset="-122"/>
                <a:ea typeface="Microsoft YaHei UI Light" panose="020B0502040204020203" pitchFamily="34" charset="-122"/>
              </a:rPr>
              <a:t>Just fill in the details and your information will be stored in the database!</a:t>
            </a:r>
            <a:endParaRPr lang="en-US" sz="2400" dirty="0">
              <a:latin typeface="Microsoft YaHei UI Light" panose="020B0502040204020203" pitchFamily="34" charset="-122"/>
              <a:ea typeface="Microsoft YaHei UI Light" panose="020B0502040204020203" pitchFamily="34" charset="-122"/>
            </a:endParaRPr>
          </a:p>
        </p:txBody>
      </p:sp>
    </p:spTree>
    <p:extLst>
      <p:ext uri="{BB962C8B-B14F-4D97-AF65-F5344CB8AC3E}">
        <p14:creationId xmlns:p14="http://schemas.microsoft.com/office/powerpoint/2010/main" val="277874118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shadeToTitle="1">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20461" y="2693416"/>
            <a:ext cx="9720072" cy="1499616"/>
          </a:xfrm>
        </p:spPr>
        <p:txBody>
          <a:bodyPr/>
          <a:lstStyle/>
          <a:p>
            <a:pPr algn="ctr"/>
            <a:r>
              <a:rPr lang="en-US" dirty="0" smtClean="0">
                <a:latin typeface="Microsoft JhengHei UI Light" panose="020B0304030504040204" pitchFamily="34" charset="-120"/>
                <a:ea typeface="Microsoft JhengHei UI Light" panose="020B0304030504040204" pitchFamily="34" charset="-120"/>
              </a:rPr>
              <a:t>“EXECUTION VIDEO”</a:t>
            </a:r>
            <a:endParaRPr lang="en-US" dirty="0">
              <a:latin typeface="Microsoft JhengHei UI Light" panose="020B0304030504040204" pitchFamily="34" charset="-120"/>
              <a:ea typeface="Microsoft JhengHei UI Light" panose="020B0304030504040204" pitchFamily="34" charset="-120"/>
            </a:endParaRPr>
          </a:p>
        </p:txBody>
      </p:sp>
      <p:sp>
        <p:nvSpPr>
          <p:cNvPr id="3" name="Slide Number Placeholder 2"/>
          <p:cNvSpPr>
            <a:spLocks noGrp="1"/>
          </p:cNvSpPr>
          <p:nvPr>
            <p:ph type="sldNum" sz="quarter" idx="12"/>
          </p:nvPr>
        </p:nvSpPr>
        <p:spPr/>
        <p:txBody>
          <a:bodyPr/>
          <a:lstStyle/>
          <a:p>
            <a:fld id="{4FAB73BC-B049-4115-A692-8D63A059BFB8}" type="slidenum">
              <a:rPr lang="en-US" sz="1600" smtClean="0">
                <a:latin typeface="Microsoft JhengHei UI Light" panose="020B0304030504040204" pitchFamily="34" charset="-120"/>
                <a:ea typeface="Microsoft JhengHei UI Light" panose="020B0304030504040204" pitchFamily="34" charset="-120"/>
              </a:rPr>
              <a:t>18</a:t>
            </a:fld>
            <a:endParaRPr lang="en-US" sz="1600" dirty="0">
              <a:latin typeface="Microsoft JhengHei UI Light" panose="020B0304030504040204" pitchFamily="34" charset="-120"/>
              <a:ea typeface="Microsoft JhengHei UI Light" panose="020B0304030504040204" pitchFamily="34" charset="-120"/>
            </a:endParaRPr>
          </a:p>
        </p:txBody>
      </p:sp>
    </p:spTree>
    <p:extLst>
      <p:ext uri="{BB962C8B-B14F-4D97-AF65-F5344CB8AC3E}">
        <p14:creationId xmlns:p14="http://schemas.microsoft.com/office/powerpoint/2010/main" val="54109596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FAB73BC-B049-4115-A692-8D63A059BFB8}" type="slidenum">
              <a:rPr lang="en-US" sz="1600" smtClean="0">
                <a:latin typeface="Microsoft JhengHei UI Light" panose="020B0304030504040204" pitchFamily="34" charset="-120"/>
                <a:ea typeface="Microsoft JhengHei UI Light" panose="020B0304030504040204" pitchFamily="34" charset="-120"/>
              </a:rPr>
              <a:t>19</a:t>
            </a:fld>
            <a:endParaRPr lang="en-US" sz="1600" dirty="0">
              <a:latin typeface="Microsoft JhengHei UI Light" panose="020B0304030504040204" pitchFamily="34" charset="-120"/>
              <a:ea typeface="Microsoft JhengHei UI Light" panose="020B0304030504040204" pitchFamily="34" charset="-120"/>
            </a:endParaRPr>
          </a:p>
        </p:txBody>
      </p:sp>
      <p:pic>
        <p:nvPicPr>
          <p:cNvPr id="4" name="ExecutionVideoFina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588"/>
            <a:ext cx="12192000" cy="6854825"/>
          </a:xfrm>
          <a:prstGeom prst="rect">
            <a:avLst/>
          </a:prstGeom>
        </p:spPr>
      </p:pic>
    </p:spTree>
    <p:extLst>
      <p:ext uri="{BB962C8B-B14F-4D97-AF65-F5344CB8AC3E}">
        <p14:creationId xmlns:p14="http://schemas.microsoft.com/office/powerpoint/2010/main" val="15855666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9720072" cy="1499616"/>
          </a:xfrm>
        </p:spPr>
        <p:txBody>
          <a:bodyPr/>
          <a:lstStyle/>
          <a:p>
            <a:r>
              <a:rPr lang="en-US" dirty="0" smtClean="0">
                <a:latin typeface="Microsoft JhengHei UI Light" panose="020B0304030504040204" pitchFamily="34" charset="-120"/>
                <a:ea typeface="Microsoft JhengHei UI Light" panose="020B0304030504040204" pitchFamily="34" charset="-120"/>
              </a:rPr>
              <a:t>Introduction</a:t>
            </a:r>
            <a:endParaRPr lang="en-US" dirty="0">
              <a:latin typeface="Microsoft JhengHei UI Light" panose="020B0304030504040204" pitchFamily="34" charset="-120"/>
              <a:ea typeface="Microsoft JhengHei UI Light" panose="020B0304030504040204" pitchFamily="34" charset="-120"/>
            </a:endParaRPr>
          </a:p>
        </p:txBody>
      </p:sp>
      <p:sp>
        <p:nvSpPr>
          <p:cNvPr id="3" name="Content Placeholder 2"/>
          <p:cNvSpPr>
            <a:spLocks noGrp="1"/>
          </p:cNvSpPr>
          <p:nvPr>
            <p:ph idx="4294967295"/>
          </p:nvPr>
        </p:nvSpPr>
        <p:spPr>
          <a:xfrm>
            <a:off x="1024128" y="2286000"/>
            <a:ext cx="9720073" cy="4023360"/>
          </a:xfrm>
        </p:spPr>
        <p:txBody>
          <a:bodyPr/>
          <a:lstStyle/>
          <a:p>
            <a:r>
              <a:rPr lang="en-US" dirty="0" smtClean="0">
                <a:latin typeface="Microsoft JhengHei UI Light" panose="020B0304030504040204" pitchFamily="34" charset="-120"/>
                <a:ea typeface="Microsoft JhengHei UI Light" panose="020B0304030504040204" pitchFamily="34" charset="-120"/>
              </a:rPr>
              <a:t>We have tried to implement offline book store system in which customers can buy books from this application.</a:t>
            </a:r>
          </a:p>
          <a:p>
            <a:r>
              <a:rPr lang="en-US" dirty="0" smtClean="0">
                <a:latin typeface="Microsoft JhengHei UI Light" panose="020B0304030504040204" pitchFamily="34" charset="-120"/>
                <a:ea typeface="Microsoft JhengHei UI Light" panose="020B0304030504040204" pitchFamily="34" charset="-120"/>
              </a:rPr>
              <a:t>We have built this application using Java(for Graphical User Interface) and MySQL(for the databases) and have connected them using JDBC.</a:t>
            </a:r>
          </a:p>
          <a:p>
            <a:r>
              <a:rPr lang="en-US" dirty="0" smtClean="0">
                <a:latin typeface="Microsoft JhengHei UI Light" panose="020B0304030504040204" pitchFamily="34" charset="-120"/>
                <a:ea typeface="Microsoft JhengHei UI Light" panose="020B0304030504040204" pitchFamily="34" charset="-120"/>
              </a:rPr>
              <a:t>This project is menu driven providing the facility of maintaining details of customers, books, publishers ,view payment receipt etc.</a:t>
            </a:r>
          </a:p>
          <a:p>
            <a:r>
              <a:rPr lang="en-US" dirty="0" smtClean="0">
                <a:latin typeface="Microsoft JhengHei UI Light" panose="020B0304030504040204" pitchFamily="34" charset="-120"/>
                <a:ea typeface="Microsoft JhengHei UI Light" panose="020B0304030504040204" pitchFamily="34" charset="-120"/>
              </a:rPr>
              <a:t> </a:t>
            </a:r>
            <a:endParaRPr lang="en-US" dirty="0">
              <a:latin typeface="Microsoft JhengHei UI Light" panose="020B0304030504040204" pitchFamily="34" charset="-120"/>
              <a:ea typeface="Microsoft JhengHei UI Light" panose="020B0304030504040204" pitchFamily="34" charset="-120"/>
            </a:endParaRPr>
          </a:p>
          <a:p>
            <a:endParaRPr lang="en-US" dirty="0">
              <a:latin typeface="Microsoft JhengHei UI Light" panose="020B0304030504040204" pitchFamily="34" charset="-120"/>
              <a:ea typeface="Microsoft JhengHei UI Light" panose="020B0304030504040204" pitchFamily="34" charset="-12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2950" y="4470400"/>
            <a:ext cx="2984500" cy="2235200"/>
          </a:xfrm>
          <a:prstGeom prst="rect">
            <a:avLst/>
          </a:prstGeom>
        </p:spPr>
      </p:pic>
      <p:sp>
        <p:nvSpPr>
          <p:cNvPr id="4" name="Slide Number Placeholder 3"/>
          <p:cNvSpPr>
            <a:spLocks noGrp="1"/>
          </p:cNvSpPr>
          <p:nvPr>
            <p:ph type="sldNum" sz="quarter" idx="12"/>
          </p:nvPr>
        </p:nvSpPr>
        <p:spPr/>
        <p:txBody>
          <a:bodyPr/>
          <a:lstStyle/>
          <a:p>
            <a:pPr algn="r"/>
            <a:fld id="{4FAB73BC-B049-4115-A692-8D63A059BFB8}" type="slidenum">
              <a:rPr lang="en-US" sz="1600" smtClean="0">
                <a:latin typeface="Microsoft JhengHei UI Light" panose="020B0304030504040204" pitchFamily="34" charset="-120"/>
                <a:ea typeface="Microsoft JhengHei UI Light" panose="020B0304030504040204" pitchFamily="34" charset="-120"/>
              </a:rPr>
              <a:pPr algn="r"/>
              <a:t>2</a:t>
            </a:fld>
            <a:endParaRPr lang="en-US" sz="1600" dirty="0">
              <a:latin typeface="Microsoft JhengHei UI Light" panose="020B0304030504040204" pitchFamily="34" charset="-120"/>
              <a:ea typeface="Microsoft JhengHei UI Light" panose="020B0304030504040204" pitchFamily="34" charset="-120"/>
            </a:endParaRPr>
          </a:p>
        </p:txBody>
      </p:sp>
    </p:spTree>
    <p:extLst>
      <p:ext uri="{BB962C8B-B14F-4D97-AF65-F5344CB8AC3E}">
        <p14:creationId xmlns:p14="http://schemas.microsoft.com/office/powerpoint/2010/main" val="2616491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FAB73BC-B049-4115-A692-8D63A059BFB8}" type="slidenum">
              <a:rPr lang="en-US" sz="1600" smtClean="0">
                <a:latin typeface="Microsoft JhengHei UI Light" panose="020B0304030504040204" pitchFamily="34" charset="-120"/>
                <a:ea typeface="Microsoft JhengHei UI Light" panose="020B0304030504040204" pitchFamily="34" charset="-120"/>
              </a:rPr>
              <a:t>20</a:t>
            </a:fld>
            <a:endParaRPr lang="en-US" sz="1600" dirty="0">
              <a:latin typeface="Microsoft JhengHei UI Light" panose="020B0304030504040204" pitchFamily="34" charset="-120"/>
              <a:ea typeface="Microsoft JhengHei UI Light" panose="020B0304030504040204" pitchFamily="34" charset="-120"/>
            </a:endParaRPr>
          </a:p>
        </p:txBody>
      </p:sp>
      <p:sp>
        <p:nvSpPr>
          <p:cNvPr id="3" name="Rectangle 2"/>
          <p:cNvSpPr/>
          <p:nvPr/>
        </p:nvSpPr>
        <p:spPr>
          <a:xfrm>
            <a:off x="3113166" y="2637135"/>
            <a:ext cx="5991064" cy="1200329"/>
          </a:xfrm>
          <a:prstGeom prst="rect">
            <a:avLst/>
          </a:prstGeom>
          <a:noFill/>
        </p:spPr>
        <p:txBody>
          <a:bodyPr wrap="none" lIns="91440" tIns="45720" rIns="91440" bIns="45720">
            <a:spAutoFit/>
          </a:bodyPr>
          <a:lstStyle/>
          <a:p>
            <a:pPr algn="ctr"/>
            <a:r>
              <a:rPr lang="en-US" sz="7200" b="0" cap="none" spc="0" smtClean="0">
                <a:ln w="0"/>
                <a:solidFill>
                  <a:srgbClr val="0070C0"/>
                </a:solidFill>
                <a:effectLst/>
                <a:latin typeface="Microsoft JhengHei UI Light" panose="020B0304030504040204" pitchFamily="34" charset="-120"/>
                <a:ea typeface="Microsoft JhengHei UI Light" panose="020B0304030504040204" pitchFamily="34" charset="-120"/>
              </a:rPr>
              <a:t>THANK </a:t>
            </a:r>
            <a:r>
              <a:rPr lang="en-US" sz="7200" b="0" cap="none" spc="0" smtClean="0">
                <a:ln w="0"/>
                <a:solidFill>
                  <a:srgbClr val="0070C0"/>
                </a:solidFill>
                <a:effectLst/>
                <a:latin typeface="Microsoft JhengHei UI Light" panose="020B0304030504040204" pitchFamily="34" charset="-120"/>
                <a:ea typeface="Microsoft JhengHei UI Light" panose="020B0304030504040204" pitchFamily="34" charset="-120"/>
              </a:rPr>
              <a:t>YOU </a:t>
            </a:r>
            <a:r>
              <a:rPr lang="en-US" sz="7200" b="0" cap="none" spc="0" dirty="0" smtClean="0">
                <a:ln w="0"/>
                <a:solidFill>
                  <a:srgbClr val="0070C0"/>
                </a:solidFill>
                <a:effectLst/>
                <a:latin typeface="Microsoft JhengHei UI Light" panose="020B0304030504040204" pitchFamily="34" charset="-120"/>
                <a:ea typeface="Microsoft JhengHei UI Light" panose="020B0304030504040204" pitchFamily="34" charset="-120"/>
              </a:rPr>
              <a:t>!</a:t>
            </a:r>
            <a:endParaRPr lang="en-US" sz="7200" b="0" cap="none" spc="0" dirty="0">
              <a:ln w="0"/>
              <a:solidFill>
                <a:srgbClr val="0070C0"/>
              </a:solidFill>
              <a:effectLst/>
              <a:latin typeface="Microsoft JhengHei UI Light" panose="020B0304030504040204" pitchFamily="34" charset="-120"/>
              <a:ea typeface="Microsoft JhengHei UI Light" panose="020B0304030504040204" pitchFamily="34" charset="-120"/>
            </a:endParaRPr>
          </a:p>
        </p:txBody>
      </p:sp>
    </p:spTree>
    <p:extLst>
      <p:ext uri="{BB962C8B-B14F-4D97-AF65-F5344CB8AC3E}">
        <p14:creationId xmlns:p14="http://schemas.microsoft.com/office/powerpoint/2010/main" val="34770302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9720072" cy="1499616"/>
          </a:xfrm>
        </p:spPr>
        <p:txBody>
          <a:bodyPr/>
          <a:lstStyle/>
          <a:p>
            <a:r>
              <a:rPr lang="en-US" dirty="0" smtClean="0">
                <a:latin typeface="Microsoft JhengHei UI Light" panose="020B0304030504040204" pitchFamily="34" charset="-120"/>
                <a:ea typeface="Microsoft JhengHei UI Light" panose="020B0304030504040204" pitchFamily="34" charset="-120"/>
              </a:rPr>
              <a:t>Features</a:t>
            </a:r>
            <a:endParaRPr lang="en-US" dirty="0">
              <a:latin typeface="Microsoft JhengHei UI Light" panose="020B0304030504040204" pitchFamily="34" charset="-120"/>
              <a:ea typeface="Microsoft JhengHei UI Light" panose="020B0304030504040204" pitchFamily="34" charset="-120"/>
            </a:endParaRPr>
          </a:p>
        </p:txBody>
      </p:sp>
      <p:sp>
        <p:nvSpPr>
          <p:cNvPr id="3" name="Content Placeholder 2"/>
          <p:cNvSpPr>
            <a:spLocks noGrp="1"/>
          </p:cNvSpPr>
          <p:nvPr>
            <p:ph idx="4294967295"/>
          </p:nvPr>
        </p:nvSpPr>
        <p:spPr>
          <a:xfrm>
            <a:off x="1024128" y="2286000"/>
            <a:ext cx="9720073" cy="4023360"/>
          </a:xfrm>
        </p:spPr>
        <p:txBody>
          <a:bodyPr/>
          <a:lstStyle/>
          <a:p>
            <a:pPr marL="0" indent="0">
              <a:buNone/>
            </a:pPr>
            <a:r>
              <a:rPr lang="en-US" sz="2400" dirty="0" smtClean="0">
                <a:latin typeface="Microsoft YaHei UI" panose="020B0503020204020204" pitchFamily="34" charset="-122"/>
                <a:ea typeface="Microsoft YaHei UI" panose="020B0503020204020204" pitchFamily="34" charset="-122"/>
              </a:rPr>
              <a:t>Login Page</a:t>
            </a:r>
            <a:r>
              <a:rPr lang="en-US" sz="2400" dirty="0" smtClean="0">
                <a:latin typeface="Microsoft JhengHei UI Light" panose="020B0304030504040204" pitchFamily="34" charset="-120"/>
                <a:ea typeface="Microsoft JhengHei UI Light" panose="020B0304030504040204" pitchFamily="34" charset="-120"/>
              </a:rPr>
              <a:t>: There is an option of logging in as user and administrator</a:t>
            </a:r>
          </a:p>
          <a:p>
            <a:pPr marL="0" indent="0">
              <a:buNone/>
            </a:pPr>
            <a:r>
              <a:rPr lang="en-US" sz="2400" dirty="0" smtClean="0">
                <a:latin typeface="Microsoft JhengHei UI Light" panose="020B0304030504040204" pitchFamily="34" charset="-120"/>
                <a:ea typeface="Microsoft JhengHei UI Light" panose="020B0304030504040204" pitchFamily="34" charset="-120"/>
              </a:rPr>
              <a:t>The Project is divided into two parts:</a:t>
            </a:r>
          </a:p>
          <a:p>
            <a:pPr>
              <a:buFont typeface="Wingdings" panose="05000000000000000000" pitchFamily="2" charset="2"/>
              <a:buChar char="§"/>
            </a:pPr>
            <a:r>
              <a:rPr lang="en-US" sz="1800" dirty="0" smtClean="0">
                <a:latin typeface="Microsoft JhengHei UI Light" panose="020B0304030504040204" pitchFamily="34" charset="-120"/>
                <a:ea typeface="Microsoft JhengHei UI Light" panose="020B0304030504040204" pitchFamily="34" charset="-120"/>
              </a:rPr>
              <a:t>Administrator Part</a:t>
            </a:r>
          </a:p>
          <a:p>
            <a:pPr>
              <a:buFont typeface="Wingdings" panose="05000000000000000000" pitchFamily="2" charset="2"/>
              <a:buChar char="§"/>
            </a:pPr>
            <a:r>
              <a:rPr lang="en-US" sz="1800" dirty="0" smtClean="0">
                <a:latin typeface="Microsoft JhengHei UI Light" panose="020B0304030504040204" pitchFamily="34" charset="-120"/>
                <a:ea typeface="Microsoft JhengHei UI Light" panose="020B0304030504040204" pitchFamily="34" charset="-120"/>
              </a:rPr>
              <a:t>Customer Part</a:t>
            </a:r>
            <a:endParaRPr lang="en-US" sz="1800" dirty="0">
              <a:latin typeface="Microsoft JhengHei UI Light" panose="020B0304030504040204" pitchFamily="34" charset="-120"/>
              <a:ea typeface="Microsoft JhengHei UI Light" panose="020B0304030504040204" pitchFamily="34" charset="-120"/>
            </a:endParaRPr>
          </a:p>
          <a:p>
            <a:pPr lvl="2"/>
            <a:endParaRPr lang="en-US" dirty="0" smtClean="0">
              <a:latin typeface="Microsoft JhengHei UI Light" panose="020B0304030504040204" pitchFamily="34" charset="-120"/>
              <a:ea typeface="Microsoft JhengHei UI Light" panose="020B0304030504040204" pitchFamily="34" charset="-120"/>
            </a:endParaRP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914" t="3076" r="1434" b="3342"/>
          <a:stretch/>
        </p:blipFill>
        <p:spPr>
          <a:xfrm>
            <a:off x="7937499" y="3403600"/>
            <a:ext cx="2895237" cy="2006600"/>
          </a:xfrm>
          <a:prstGeom prst="rect">
            <a:avLst/>
          </a:prstGeom>
        </p:spPr>
      </p:pic>
      <p:sp>
        <p:nvSpPr>
          <p:cNvPr id="4" name="Slide Number Placeholder 3"/>
          <p:cNvSpPr>
            <a:spLocks noGrp="1"/>
          </p:cNvSpPr>
          <p:nvPr>
            <p:ph type="sldNum" sz="quarter" idx="12"/>
          </p:nvPr>
        </p:nvSpPr>
        <p:spPr/>
        <p:txBody>
          <a:bodyPr/>
          <a:lstStyle/>
          <a:p>
            <a:pPr algn="r"/>
            <a:fld id="{4FAB73BC-B049-4115-A692-8D63A059BFB8}" type="slidenum">
              <a:rPr lang="en-US" sz="1600" smtClean="0">
                <a:latin typeface="Microsoft JhengHei UI Light" panose="020B0304030504040204" pitchFamily="34" charset="-120"/>
                <a:ea typeface="Microsoft JhengHei UI Light" panose="020B0304030504040204" pitchFamily="34" charset="-120"/>
              </a:rPr>
              <a:pPr algn="r"/>
              <a:t>3</a:t>
            </a:fld>
            <a:endParaRPr lang="en-US" sz="1600" dirty="0">
              <a:latin typeface="Microsoft JhengHei UI Light" panose="020B0304030504040204" pitchFamily="34" charset="-120"/>
              <a:ea typeface="Microsoft JhengHei UI Light" panose="020B0304030504040204" pitchFamily="34" charset="-120"/>
            </a:endParaRPr>
          </a:p>
        </p:txBody>
      </p:sp>
    </p:spTree>
    <p:extLst>
      <p:ext uri="{BB962C8B-B14F-4D97-AF65-F5344CB8AC3E}">
        <p14:creationId xmlns:p14="http://schemas.microsoft.com/office/powerpoint/2010/main" val="37634371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9720072" cy="1499616"/>
          </a:xfrm>
        </p:spPr>
        <p:txBody>
          <a:bodyPr/>
          <a:lstStyle/>
          <a:p>
            <a:r>
              <a:rPr lang="en-US" dirty="0" smtClean="0">
                <a:latin typeface="Microsoft JhengHei UI Light" panose="020B0304030504040204" pitchFamily="34" charset="-120"/>
                <a:ea typeface="Microsoft JhengHei UI Light" panose="020B0304030504040204" pitchFamily="34" charset="-120"/>
              </a:rPr>
              <a:t>Administrator part</a:t>
            </a:r>
            <a:endParaRPr lang="en-US" dirty="0">
              <a:latin typeface="Microsoft JhengHei UI Light" panose="020B0304030504040204" pitchFamily="34" charset="-120"/>
              <a:ea typeface="Microsoft JhengHei UI Light" panose="020B0304030504040204" pitchFamily="34" charset="-120"/>
            </a:endParaRPr>
          </a:p>
        </p:txBody>
      </p:sp>
      <p:sp>
        <p:nvSpPr>
          <p:cNvPr id="3" name="Content Placeholder 2"/>
          <p:cNvSpPr>
            <a:spLocks noGrp="1"/>
          </p:cNvSpPr>
          <p:nvPr>
            <p:ph idx="4294967295"/>
          </p:nvPr>
        </p:nvSpPr>
        <p:spPr>
          <a:xfrm>
            <a:off x="1024128" y="2286000"/>
            <a:ext cx="9720073" cy="4023360"/>
          </a:xfrm>
        </p:spPr>
        <p:txBody>
          <a:bodyPr>
            <a:normAutofit/>
          </a:bodyPr>
          <a:lstStyle/>
          <a:p>
            <a:pPr lvl="2">
              <a:buFont typeface="Wingdings" panose="05000000000000000000" pitchFamily="2" charset="2"/>
              <a:buChar char="§"/>
            </a:pPr>
            <a:r>
              <a:rPr lang="en-US" sz="2400" dirty="0" smtClean="0">
                <a:latin typeface="Microsoft JhengHei UI Light" panose="020B0304030504040204" pitchFamily="34" charset="-120"/>
                <a:ea typeface="Microsoft JhengHei UI Light" panose="020B0304030504040204" pitchFamily="34" charset="-120"/>
              </a:rPr>
              <a:t>Add/Remove a Book</a:t>
            </a:r>
          </a:p>
          <a:p>
            <a:pPr lvl="2">
              <a:buFont typeface="Wingdings" panose="05000000000000000000" pitchFamily="2" charset="2"/>
              <a:buChar char="§"/>
            </a:pPr>
            <a:r>
              <a:rPr lang="en-US" sz="2400" dirty="0" smtClean="0">
                <a:latin typeface="Microsoft JhengHei UI Light" panose="020B0304030504040204" pitchFamily="34" charset="-120"/>
                <a:ea typeface="Microsoft JhengHei UI Light" panose="020B0304030504040204" pitchFamily="34" charset="-120"/>
              </a:rPr>
              <a:t>Change attributes a Book</a:t>
            </a:r>
          </a:p>
          <a:p>
            <a:pPr lvl="3">
              <a:buFont typeface="Arial" panose="020B0604020202020204" pitchFamily="34" charset="0"/>
              <a:buChar char="•"/>
            </a:pPr>
            <a:r>
              <a:rPr lang="en-US" sz="2400" dirty="0" smtClean="0">
                <a:latin typeface="Microsoft JhengHei UI Light" panose="020B0304030504040204" pitchFamily="34" charset="-120"/>
                <a:ea typeface="Microsoft JhengHei UI Light" panose="020B0304030504040204" pitchFamily="34" charset="-120"/>
              </a:rPr>
              <a:t>Change edition</a:t>
            </a:r>
          </a:p>
          <a:p>
            <a:pPr lvl="3">
              <a:buFont typeface="Arial" panose="020B0604020202020204" pitchFamily="34" charset="0"/>
              <a:buChar char="•"/>
            </a:pPr>
            <a:r>
              <a:rPr lang="en-US" sz="2400" dirty="0" smtClean="0">
                <a:latin typeface="Microsoft JhengHei UI Light" panose="020B0304030504040204" pitchFamily="34" charset="-120"/>
                <a:ea typeface="Microsoft JhengHei UI Light" panose="020B0304030504040204" pitchFamily="34" charset="-120"/>
              </a:rPr>
              <a:t>Change book name</a:t>
            </a:r>
          </a:p>
          <a:p>
            <a:pPr lvl="3">
              <a:buFont typeface="Arial" panose="020B0604020202020204" pitchFamily="34" charset="0"/>
              <a:buChar char="•"/>
            </a:pPr>
            <a:r>
              <a:rPr lang="en-US" sz="2400" dirty="0" smtClean="0">
                <a:latin typeface="Microsoft JhengHei UI Light" panose="020B0304030504040204" pitchFamily="34" charset="-120"/>
                <a:ea typeface="Microsoft JhengHei UI Light" panose="020B0304030504040204" pitchFamily="34" charset="-120"/>
              </a:rPr>
              <a:t>Change price</a:t>
            </a:r>
          </a:p>
          <a:p>
            <a:pPr lvl="2">
              <a:buFont typeface="Wingdings" panose="05000000000000000000" pitchFamily="2" charset="2"/>
              <a:buChar char="§"/>
            </a:pPr>
            <a:r>
              <a:rPr lang="en-US" sz="2400" dirty="0" smtClean="0">
                <a:latin typeface="Microsoft JhengHei UI Light" panose="020B0304030504040204" pitchFamily="34" charset="-120"/>
                <a:ea typeface="Microsoft JhengHei UI Light" panose="020B0304030504040204" pitchFamily="34" charset="-120"/>
              </a:rPr>
              <a:t>Add/Remove a Publisher</a:t>
            </a:r>
            <a:endParaRPr lang="en-US" sz="2400" dirty="0">
              <a:latin typeface="Microsoft JhengHei UI Light" panose="020B0304030504040204" pitchFamily="34" charset="-120"/>
              <a:ea typeface="Microsoft JhengHei UI Light" panose="020B0304030504040204" pitchFamily="34" charset="-120"/>
            </a:endParaRP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b="7949"/>
          <a:stretch/>
        </p:blipFill>
        <p:spPr>
          <a:xfrm>
            <a:off x="7696200" y="1644650"/>
            <a:ext cx="3048000" cy="2279650"/>
          </a:xfrm>
          <a:prstGeom prst="rect">
            <a:avLst/>
          </a:prstGeom>
        </p:spPr>
      </p:pic>
      <p:sp>
        <p:nvSpPr>
          <p:cNvPr id="4" name="Slide Number Placeholder 3"/>
          <p:cNvSpPr>
            <a:spLocks noGrp="1"/>
          </p:cNvSpPr>
          <p:nvPr>
            <p:ph type="sldNum" sz="quarter" idx="12"/>
          </p:nvPr>
        </p:nvSpPr>
        <p:spPr/>
        <p:txBody>
          <a:bodyPr/>
          <a:lstStyle/>
          <a:p>
            <a:pPr algn="r"/>
            <a:fld id="{4FAB73BC-B049-4115-A692-8D63A059BFB8}" type="slidenum">
              <a:rPr lang="en-US" sz="1600" smtClean="0">
                <a:latin typeface="Microsoft JhengHei UI Light" panose="020B0304030504040204" pitchFamily="34" charset="-120"/>
                <a:ea typeface="Microsoft JhengHei UI Light" panose="020B0304030504040204" pitchFamily="34" charset="-120"/>
              </a:rPr>
              <a:pPr algn="r"/>
              <a:t>4</a:t>
            </a:fld>
            <a:endParaRPr lang="en-US" sz="1600" dirty="0">
              <a:latin typeface="Microsoft JhengHei UI Light" panose="020B0304030504040204" pitchFamily="34" charset="-120"/>
              <a:ea typeface="Microsoft JhengHei UI Light" panose="020B0304030504040204" pitchFamily="34" charset="-120"/>
            </a:endParaRPr>
          </a:p>
        </p:txBody>
      </p:sp>
    </p:spTree>
    <p:extLst>
      <p:ext uri="{BB962C8B-B14F-4D97-AF65-F5344CB8AC3E}">
        <p14:creationId xmlns:p14="http://schemas.microsoft.com/office/powerpoint/2010/main" val="21905419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9720072" cy="1499616"/>
          </a:xfrm>
        </p:spPr>
        <p:txBody>
          <a:bodyPr/>
          <a:lstStyle/>
          <a:p>
            <a:r>
              <a:rPr lang="en-US" dirty="0" smtClean="0">
                <a:latin typeface="Microsoft JhengHei UI Light" panose="020B0304030504040204" pitchFamily="34" charset="-120"/>
                <a:ea typeface="Microsoft JhengHei UI Light" panose="020B0304030504040204" pitchFamily="34" charset="-120"/>
              </a:rPr>
              <a:t>Customer Part</a:t>
            </a:r>
            <a:endParaRPr lang="en-US" dirty="0">
              <a:latin typeface="Microsoft JhengHei UI Light" panose="020B0304030504040204" pitchFamily="34" charset="-120"/>
              <a:ea typeface="Microsoft JhengHei UI Light" panose="020B0304030504040204" pitchFamily="34" charset="-120"/>
            </a:endParaRPr>
          </a:p>
        </p:txBody>
      </p:sp>
      <p:sp>
        <p:nvSpPr>
          <p:cNvPr id="3" name="Content Placeholder 2"/>
          <p:cNvSpPr>
            <a:spLocks noGrp="1"/>
          </p:cNvSpPr>
          <p:nvPr>
            <p:ph idx="4294967295"/>
          </p:nvPr>
        </p:nvSpPr>
        <p:spPr>
          <a:xfrm>
            <a:off x="1024128" y="2286000"/>
            <a:ext cx="9720073" cy="4023360"/>
          </a:xfrm>
        </p:spPr>
        <p:txBody>
          <a:bodyPr>
            <a:normAutofit/>
          </a:bodyPr>
          <a:lstStyle/>
          <a:p>
            <a:pPr>
              <a:buFont typeface="Arial" panose="020B0604020202020204" pitchFamily="34" charset="0"/>
              <a:buChar char="•"/>
            </a:pPr>
            <a:r>
              <a:rPr lang="en-US" sz="2400" dirty="0" smtClean="0">
                <a:latin typeface="Microsoft JhengHei UI Light" panose="020B0304030504040204" pitchFamily="34" charset="-120"/>
                <a:ea typeface="Microsoft JhengHei UI Light" panose="020B0304030504040204" pitchFamily="34" charset="-120"/>
              </a:rPr>
              <a:t> Search a book</a:t>
            </a:r>
            <a:endParaRPr lang="en-US" sz="2000" dirty="0" smtClean="0">
              <a:latin typeface="Microsoft JhengHei UI Light" panose="020B0304030504040204" pitchFamily="34" charset="-120"/>
              <a:ea typeface="Microsoft JhengHei UI Light" panose="020B0304030504040204" pitchFamily="34" charset="-120"/>
            </a:endParaRPr>
          </a:p>
          <a:p>
            <a:pPr marL="768096" lvl="2" indent="-457200">
              <a:buFont typeface="+mj-lt"/>
              <a:buAutoNum type="arabicPeriod"/>
            </a:pPr>
            <a:r>
              <a:rPr lang="en-US" sz="1800" dirty="0">
                <a:latin typeface="Microsoft JhengHei UI Light" panose="020B0304030504040204" pitchFamily="34" charset="-120"/>
                <a:ea typeface="Microsoft JhengHei UI Light" panose="020B0304030504040204" pitchFamily="34" charset="-120"/>
              </a:rPr>
              <a:t>By Book Name</a:t>
            </a:r>
          </a:p>
          <a:p>
            <a:pPr marL="768096" lvl="2" indent="-457200">
              <a:buFont typeface="+mj-lt"/>
              <a:buAutoNum type="arabicPeriod"/>
            </a:pPr>
            <a:r>
              <a:rPr lang="en-US" sz="1800" dirty="0">
                <a:latin typeface="Microsoft JhengHei UI Light" panose="020B0304030504040204" pitchFamily="34" charset="-120"/>
                <a:ea typeface="Microsoft JhengHei UI Light" panose="020B0304030504040204" pitchFamily="34" charset="-120"/>
              </a:rPr>
              <a:t>By Price</a:t>
            </a:r>
          </a:p>
          <a:p>
            <a:pPr marL="768096" lvl="2" indent="-457200">
              <a:buFont typeface="+mj-lt"/>
              <a:buAutoNum type="arabicPeriod"/>
            </a:pPr>
            <a:r>
              <a:rPr lang="en-US" sz="1800" dirty="0">
                <a:latin typeface="Microsoft JhengHei UI Light" panose="020B0304030504040204" pitchFamily="34" charset="-120"/>
                <a:ea typeface="Microsoft JhengHei UI Light" panose="020B0304030504040204" pitchFamily="34" charset="-120"/>
              </a:rPr>
              <a:t>By Genre</a:t>
            </a:r>
          </a:p>
          <a:p>
            <a:pPr>
              <a:buFont typeface="Arial" panose="020B0604020202020204" pitchFamily="34" charset="0"/>
              <a:buChar char="•"/>
            </a:pPr>
            <a:r>
              <a:rPr lang="en-US" sz="2400" dirty="0" smtClean="0">
                <a:latin typeface="Microsoft JhengHei UI Light" panose="020B0304030504040204" pitchFamily="34" charset="-120"/>
                <a:ea typeface="Microsoft JhengHei UI Light" panose="020B0304030504040204" pitchFamily="34" charset="-120"/>
              </a:rPr>
              <a:t> Add/Remove Book from Cart</a:t>
            </a:r>
          </a:p>
          <a:p>
            <a:pPr>
              <a:buFont typeface="Arial" panose="020B0604020202020204" pitchFamily="34" charset="0"/>
              <a:buChar char="•"/>
            </a:pPr>
            <a:r>
              <a:rPr lang="en-US" sz="2400" dirty="0" smtClean="0">
                <a:latin typeface="Microsoft JhengHei UI Light" panose="020B0304030504040204" pitchFamily="34" charset="-120"/>
                <a:ea typeface="Microsoft JhengHei UI Light" panose="020B0304030504040204" pitchFamily="34" charset="-120"/>
              </a:rPr>
              <a:t> Can order books of his choice</a:t>
            </a:r>
          </a:p>
          <a:p>
            <a:pPr>
              <a:buFont typeface="Arial" panose="020B0604020202020204" pitchFamily="34" charset="0"/>
              <a:buChar char="•"/>
            </a:pPr>
            <a:r>
              <a:rPr lang="en-US" sz="2400" dirty="0" smtClean="0">
                <a:latin typeface="Microsoft JhengHei UI Light" panose="020B0304030504040204" pitchFamily="34" charset="-120"/>
                <a:ea typeface="Microsoft JhengHei UI Light" panose="020B0304030504040204" pitchFamily="34" charset="-120"/>
              </a:rPr>
              <a:t> Payment Processing</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8700" y="1938477"/>
            <a:ext cx="3677360" cy="2359203"/>
          </a:xfrm>
          <a:prstGeom prst="rect">
            <a:avLst/>
          </a:prstGeom>
        </p:spPr>
      </p:pic>
      <p:sp>
        <p:nvSpPr>
          <p:cNvPr id="4" name="Slide Number Placeholder 3"/>
          <p:cNvSpPr>
            <a:spLocks noGrp="1"/>
          </p:cNvSpPr>
          <p:nvPr>
            <p:ph type="sldNum" sz="quarter" idx="12"/>
          </p:nvPr>
        </p:nvSpPr>
        <p:spPr/>
        <p:txBody>
          <a:bodyPr/>
          <a:lstStyle/>
          <a:p>
            <a:pPr algn="r"/>
            <a:fld id="{4FAB73BC-B049-4115-A692-8D63A059BFB8}" type="slidenum">
              <a:rPr lang="en-US" sz="1600" smtClean="0">
                <a:latin typeface="Microsoft JhengHei UI Light" panose="020B0304030504040204" pitchFamily="34" charset="-120"/>
                <a:ea typeface="Microsoft JhengHei UI Light" panose="020B0304030504040204" pitchFamily="34" charset="-120"/>
              </a:rPr>
              <a:pPr algn="r"/>
              <a:t>5</a:t>
            </a:fld>
            <a:endParaRPr lang="en-US" sz="1600" dirty="0">
              <a:latin typeface="Microsoft JhengHei UI Light" panose="020B0304030504040204" pitchFamily="34" charset="-120"/>
              <a:ea typeface="Microsoft JhengHei UI Light" panose="020B0304030504040204" pitchFamily="34" charset="-120"/>
            </a:endParaRPr>
          </a:p>
        </p:txBody>
      </p:sp>
    </p:spTree>
    <p:extLst>
      <p:ext uri="{BB962C8B-B14F-4D97-AF65-F5344CB8AC3E}">
        <p14:creationId xmlns:p14="http://schemas.microsoft.com/office/powerpoint/2010/main" val="102889180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7518" y="936909"/>
            <a:ext cx="4335663" cy="680876"/>
          </a:xfrm>
        </p:spPr>
        <p:txBody>
          <a:bodyPr>
            <a:noAutofit/>
          </a:bodyPr>
          <a:lstStyle/>
          <a:p>
            <a:r>
              <a:rPr lang="en-US" dirty="0" smtClean="0">
                <a:latin typeface="Microsoft JhengHei UI Light" panose="020B0304030504040204" pitchFamily="34" charset="-120"/>
                <a:ea typeface="Microsoft JhengHei UI Light" panose="020B0304030504040204" pitchFamily="34" charset="-120"/>
              </a:rPr>
              <a:t>ER DIAGRAM</a:t>
            </a:r>
            <a:endParaRPr lang="en-US" dirty="0">
              <a:latin typeface="Microsoft JhengHei UI Light" panose="020B0304030504040204" pitchFamily="34" charset="-120"/>
              <a:ea typeface="Microsoft JhengHei UI Light" panose="020B0304030504040204" pitchFamily="34" charset="-120"/>
            </a:endParaRPr>
          </a:p>
        </p:txBody>
      </p:sp>
      <p:pic>
        <p:nvPicPr>
          <p:cNvPr id="3" name="Picture 2"/>
          <p:cNvPicPr>
            <a:picLocks noChangeAspect="1"/>
          </p:cNvPicPr>
          <p:nvPr/>
        </p:nvPicPr>
        <p:blipFill>
          <a:blip r:embed="rId2"/>
          <a:stretch>
            <a:fillRect/>
          </a:stretch>
        </p:blipFill>
        <p:spPr>
          <a:xfrm>
            <a:off x="1938052" y="1856936"/>
            <a:ext cx="7499172" cy="4155097"/>
          </a:xfrm>
          <a:prstGeom prst="rect">
            <a:avLst/>
          </a:prstGeom>
        </p:spPr>
      </p:pic>
      <p:pic>
        <p:nvPicPr>
          <p:cNvPr id="6" name="Picture 5"/>
          <p:cNvPicPr>
            <a:picLocks noChangeAspect="1"/>
          </p:cNvPicPr>
          <p:nvPr/>
        </p:nvPicPr>
        <p:blipFill>
          <a:blip r:embed="rId3"/>
          <a:stretch>
            <a:fillRect/>
          </a:stretch>
        </p:blipFill>
        <p:spPr>
          <a:xfrm>
            <a:off x="8952034" y="2011680"/>
            <a:ext cx="1504950" cy="695325"/>
          </a:xfrm>
          <a:prstGeom prst="rect">
            <a:avLst/>
          </a:prstGeom>
        </p:spPr>
      </p:pic>
      <p:sp>
        <p:nvSpPr>
          <p:cNvPr id="7" name="Slide Number Placeholder 6"/>
          <p:cNvSpPr>
            <a:spLocks noGrp="1"/>
          </p:cNvSpPr>
          <p:nvPr>
            <p:ph type="sldNum" sz="quarter" idx="12"/>
          </p:nvPr>
        </p:nvSpPr>
        <p:spPr/>
        <p:txBody>
          <a:bodyPr/>
          <a:lstStyle/>
          <a:p>
            <a:pPr algn="r"/>
            <a:fld id="{4FAB73BC-B049-4115-A692-8D63A059BFB8}" type="slidenum">
              <a:rPr lang="en-US" sz="1600" smtClean="0">
                <a:latin typeface="Microsoft JhengHei UI Light" panose="020B0304030504040204" pitchFamily="34" charset="-120"/>
                <a:ea typeface="Microsoft JhengHei UI Light" panose="020B0304030504040204" pitchFamily="34" charset="-120"/>
              </a:rPr>
              <a:pPr algn="r"/>
              <a:t>6</a:t>
            </a:fld>
            <a:endParaRPr lang="en-US" sz="1600" dirty="0">
              <a:latin typeface="Microsoft JhengHei UI Light" panose="020B0304030504040204" pitchFamily="34" charset="-120"/>
              <a:ea typeface="Microsoft JhengHei UI Light" panose="020B0304030504040204" pitchFamily="34" charset="-120"/>
            </a:endParaRPr>
          </a:p>
        </p:txBody>
      </p:sp>
    </p:spTree>
    <p:extLst>
      <p:ext uri="{BB962C8B-B14F-4D97-AF65-F5344CB8AC3E}">
        <p14:creationId xmlns:p14="http://schemas.microsoft.com/office/powerpoint/2010/main" val="39342040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4128" y="585216"/>
            <a:ext cx="9720072" cy="1499616"/>
          </a:xfrm>
        </p:spPr>
        <p:txBody>
          <a:bodyPr/>
          <a:lstStyle/>
          <a:p>
            <a:r>
              <a:rPr lang="en-US" dirty="0" smtClean="0">
                <a:latin typeface="Microsoft JhengHei UI Light" panose="020B0304030504040204" pitchFamily="34" charset="-120"/>
                <a:ea typeface="Microsoft JhengHei UI Light" panose="020B0304030504040204" pitchFamily="34" charset="-120"/>
              </a:rPr>
              <a:t>RELATIONAL SCHEMA</a:t>
            </a:r>
            <a:endParaRPr lang="en-US" dirty="0">
              <a:latin typeface="Microsoft JhengHei UI Light" panose="020B0304030504040204" pitchFamily="34" charset="-120"/>
              <a:ea typeface="Microsoft JhengHei UI Light" panose="020B0304030504040204" pitchFamily="34" charset="-120"/>
            </a:endParaRP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788360682"/>
              </p:ext>
            </p:extLst>
          </p:nvPr>
        </p:nvGraphicFramePr>
        <p:xfrm>
          <a:off x="1023940" y="2299019"/>
          <a:ext cx="10483430" cy="463296"/>
        </p:xfrm>
        <a:graphic>
          <a:graphicData uri="http://schemas.openxmlformats.org/drawingml/2006/table">
            <a:tbl>
              <a:tblPr firstRow="1" bandRow="1">
                <a:tableStyleId>{5C22544A-7EE6-4342-B048-85BDC9FD1C3A}</a:tableStyleId>
              </a:tblPr>
              <a:tblGrid>
                <a:gridCol w="1048343"/>
                <a:gridCol w="1048343"/>
                <a:gridCol w="1048343"/>
                <a:gridCol w="1048343"/>
                <a:gridCol w="1048343"/>
                <a:gridCol w="1048343"/>
                <a:gridCol w="1048343"/>
                <a:gridCol w="1048343"/>
                <a:gridCol w="1048343"/>
                <a:gridCol w="1048343"/>
              </a:tblGrid>
              <a:tr h="370840">
                <a:tc>
                  <a:txBody>
                    <a:bodyPr/>
                    <a:lstStyle/>
                    <a:p>
                      <a:r>
                        <a:rPr lang="en-US" sz="1220" b="0" i="0" u="sng" baseline="0" dirty="0" smtClean="0">
                          <a:solidFill>
                            <a:schemeClr val="tx1"/>
                          </a:solidFill>
                          <a:latin typeface="Microsoft YaHei UI" panose="020B0503020204020204" pitchFamily="34" charset="-122"/>
                        </a:rPr>
                        <a:t>ISBN</a:t>
                      </a:r>
                      <a:endParaRPr lang="en-US" sz="1220" b="0" i="0" u="sng" baseline="0" dirty="0">
                        <a:solidFill>
                          <a:schemeClr val="tx1"/>
                        </a:solidFill>
                        <a:latin typeface="Microsoft YaHei UI" panose="020B0503020204020204" pitchFamily="34" charset="-122"/>
                      </a:endParaRPr>
                    </a:p>
                  </a:txBody>
                  <a:tcPr>
                    <a:solidFill>
                      <a:schemeClr val="accent1">
                        <a:lumMod val="20000"/>
                        <a:lumOff val="80000"/>
                      </a:schemeClr>
                    </a:solidFill>
                  </a:tcPr>
                </a:tc>
                <a:tc>
                  <a:txBody>
                    <a:bodyPr/>
                    <a:lstStyle/>
                    <a:p>
                      <a:r>
                        <a:rPr lang="en-US" sz="1220" b="0" i="0" baseline="0" dirty="0" smtClean="0">
                          <a:solidFill>
                            <a:schemeClr val="tx1"/>
                          </a:solidFill>
                          <a:latin typeface="Microsoft YaHei UI" panose="020B0503020204020204" pitchFamily="34" charset="-122"/>
                        </a:rPr>
                        <a:t>Book Name</a:t>
                      </a:r>
                      <a:endParaRPr lang="en-US" sz="1220" b="0" i="0" baseline="0" dirty="0">
                        <a:solidFill>
                          <a:schemeClr val="tx1"/>
                        </a:solidFill>
                        <a:latin typeface="Microsoft YaHei UI" panose="020B0503020204020204" pitchFamily="34" charset="-122"/>
                      </a:endParaRPr>
                    </a:p>
                  </a:txBody>
                  <a:tcPr>
                    <a:solidFill>
                      <a:schemeClr val="accent1">
                        <a:lumMod val="20000"/>
                        <a:lumOff val="80000"/>
                      </a:schemeClr>
                    </a:solidFill>
                  </a:tcPr>
                </a:tc>
                <a:tc>
                  <a:txBody>
                    <a:bodyPr/>
                    <a:lstStyle/>
                    <a:p>
                      <a:r>
                        <a:rPr lang="en-US" sz="1220" b="0" i="0" baseline="0" dirty="0" smtClean="0">
                          <a:solidFill>
                            <a:schemeClr val="tx1"/>
                          </a:solidFill>
                          <a:latin typeface="Microsoft YaHei UI" panose="020B0503020204020204" pitchFamily="34" charset="-122"/>
                        </a:rPr>
                        <a:t>Edition</a:t>
                      </a:r>
                      <a:endParaRPr lang="en-US" sz="1220" b="0" i="0" baseline="0" dirty="0">
                        <a:solidFill>
                          <a:schemeClr val="tx1"/>
                        </a:solidFill>
                        <a:latin typeface="Microsoft YaHei UI" panose="020B0503020204020204" pitchFamily="34" charset="-122"/>
                      </a:endParaRPr>
                    </a:p>
                  </a:txBody>
                  <a:tcPr>
                    <a:solidFill>
                      <a:schemeClr val="accent1">
                        <a:lumMod val="20000"/>
                        <a:lumOff val="80000"/>
                      </a:schemeClr>
                    </a:solidFill>
                  </a:tcPr>
                </a:tc>
                <a:tc>
                  <a:txBody>
                    <a:bodyPr/>
                    <a:lstStyle/>
                    <a:p>
                      <a:r>
                        <a:rPr lang="en-US" sz="1220" b="0" i="0" baseline="0" dirty="0" smtClean="0">
                          <a:solidFill>
                            <a:schemeClr val="tx1"/>
                          </a:solidFill>
                          <a:latin typeface="Microsoft YaHei UI" panose="020B0503020204020204" pitchFamily="34" charset="-122"/>
                        </a:rPr>
                        <a:t>Price</a:t>
                      </a:r>
                      <a:endParaRPr lang="en-US" sz="1220" b="0" i="0" baseline="0" dirty="0">
                        <a:solidFill>
                          <a:schemeClr val="tx1"/>
                        </a:solidFill>
                        <a:latin typeface="Microsoft YaHei UI" panose="020B0503020204020204" pitchFamily="34" charset="-122"/>
                      </a:endParaRPr>
                    </a:p>
                  </a:txBody>
                  <a:tcPr>
                    <a:solidFill>
                      <a:schemeClr val="accent1">
                        <a:lumMod val="20000"/>
                        <a:lumOff val="80000"/>
                      </a:schemeClr>
                    </a:solidFill>
                  </a:tcPr>
                </a:tc>
                <a:tc>
                  <a:txBody>
                    <a:bodyPr/>
                    <a:lstStyle/>
                    <a:p>
                      <a:r>
                        <a:rPr lang="en-US" sz="1220" b="0" i="0" baseline="0" dirty="0" smtClean="0">
                          <a:solidFill>
                            <a:schemeClr val="tx1"/>
                          </a:solidFill>
                          <a:latin typeface="Microsoft YaHei UI" panose="020B0503020204020204" pitchFamily="34" charset="-122"/>
                        </a:rPr>
                        <a:t>Description</a:t>
                      </a:r>
                      <a:endParaRPr lang="en-US" sz="1220" b="0" i="0" baseline="0" dirty="0">
                        <a:solidFill>
                          <a:schemeClr val="tx1"/>
                        </a:solidFill>
                        <a:latin typeface="Microsoft YaHei UI" panose="020B0503020204020204" pitchFamily="34" charset="-122"/>
                      </a:endParaRPr>
                    </a:p>
                  </a:txBody>
                  <a:tcPr>
                    <a:solidFill>
                      <a:schemeClr val="accent1">
                        <a:lumMod val="20000"/>
                        <a:lumOff val="80000"/>
                      </a:schemeClr>
                    </a:solidFill>
                  </a:tcPr>
                </a:tc>
                <a:tc>
                  <a:txBody>
                    <a:bodyPr/>
                    <a:lstStyle/>
                    <a:p>
                      <a:r>
                        <a:rPr lang="en-US" sz="1220" b="0" i="0" baseline="0" dirty="0" smtClean="0">
                          <a:solidFill>
                            <a:schemeClr val="tx1"/>
                          </a:solidFill>
                          <a:latin typeface="Microsoft YaHei UI" panose="020B0503020204020204" pitchFamily="34" charset="-122"/>
                        </a:rPr>
                        <a:t>Pages</a:t>
                      </a:r>
                      <a:endParaRPr lang="en-US" sz="1220" b="0" i="0" baseline="0" dirty="0">
                        <a:solidFill>
                          <a:schemeClr val="tx1"/>
                        </a:solidFill>
                        <a:latin typeface="Microsoft YaHei UI" panose="020B0503020204020204" pitchFamily="34" charset="-122"/>
                      </a:endParaRPr>
                    </a:p>
                  </a:txBody>
                  <a:tcPr>
                    <a:solidFill>
                      <a:schemeClr val="accent1">
                        <a:lumMod val="20000"/>
                        <a:lumOff val="80000"/>
                      </a:schemeClr>
                    </a:solidFill>
                  </a:tcPr>
                </a:tc>
                <a:tc>
                  <a:txBody>
                    <a:bodyPr/>
                    <a:lstStyle/>
                    <a:p>
                      <a:r>
                        <a:rPr lang="en-US" sz="1220" b="0" i="0" baseline="0" dirty="0" smtClean="0">
                          <a:solidFill>
                            <a:schemeClr val="tx1"/>
                          </a:solidFill>
                          <a:latin typeface="Microsoft YaHei UI" panose="020B0503020204020204" pitchFamily="34" charset="-122"/>
                        </a:rPr>
                        <a:t>Language</a:t>
                      </a:r>
                      <a:endParaRPr lang="en-US" sz="1220" b="0" i="0" baseline="0" dirty="0">
                        <a:solidFill>
                          <a:schemeClr val="tx1"/>
                        </a:solidFill>
                        <a:latin typeface="Microsoft YaHei UI" panose="020B0503020204020204" pitchFamily="34" charset="-122"/>
                      </a:endParaRPr>
                    </a:p>
                  </a:txBody>
                  <a:tcPr>
                    <a:solidFill>
                      <a:schemeClr val="accent1">
                        <a:lumMod val="20000"/>
                        <a:lumOff val="80000"/>
                      </a:schemeClr>
                    </a:solidFill>
                  </a:tcPr>
                </a:tc>
                <a:tc>
                  <a:txBody>
                    <a:bodyPr/>
                    <a:lstStyle/>
                    <a:p>
                      <a:r>
                        <a:rPr lang="en-US" sz="1220" b="0" i="0" baseline="0" dirty="0" smtClean="0">
                          <a:solidFill>
                            <a:schemeClr val="tx1"/>
                          </a:solidFill>
                          <a:latin typeface="Microsoft YaHei UI" panose="020B0503020204020204" pitchFamily="34" charset="-122"/>
                        </a:rPr>
                        <a:t>Genre</a:t>
                      </a:r>
                      <a:endParaRPr lang="en-US" sz="1220" b="0" i="0" baseline="0" dirty="0">
                        <a:solidFill>
                          <a:schemeClr val="tx1"/>
                        </a:solidFill>
                        <a:latin typeface="Microsoft YaHei UI" panose="020B0503020204020204" pitchFamily="34" charset="-122"/>
                      </a:endParaRPr>
                    </a:p>
                  </a:txBody>
                  <a:tcPr>
                    <a:solidFill>
                      <a:schemeClr val="accent1">
                        <a:lumMod val="20000"/>
                        <a:lumOff val="80000"/>
                      </a:schemeClr>
                    </a:solidFill>
                  </a:tcPr>
                </a:tc>
                <a:tc>
                  <a:txBody>
                    <a:bodyPr/>
                    <a:lstStyle/>
                    <a:p>
                      <a:r>
                        <a:rPr lang="en-US" sz="1220" b="0" i="0" baseline="0" dirty="0" smtClean="0">
                          <a:solidFill>
                            <a:schemeClr val="tx1"/>
                          </a:solidFill>
                          <a:latin typeface="Microsoft YaHei UI" panose="020B0503020204020204" pitchFamily="34" charset="-122"/>
                        </a:rPr>
                        <a:t>Pub_ID</a:t>
                      </a:r>
                    </a:p>
                    <a:p>
                      <a:r>
                        <a:rPr lang="en-US" sz="1220" b="0" i="0" baseline="0" dirty="0" smtClean="0">
                          <a:solidFill>
                            <a:schemeClr val="tx1"/>
                          </a:solidFill>
                          <a:latin typeface="Microsoft YaHei UI" panose="020B0503020204020204" pitchFamily="34" charset="-122"/>
                        </a:rPr>
                        <a:t>(F.K.)</a:t>
                      </a:r>
                      <a:endParaRPr lang="en-US" sz="1220" b="0" i="0" baseline="0" dirty="0">
                        <a:solidFill>
                          <a:schemeClr val="tx1"/>
                        </a:solidFill>
                        <a:latin typeface="Microsoft YaHei UI" panose="020B0503020204020204" pitchFamily="34" charset="-122"/>
                      </a:endParaRPr>
                    </a:p>
                  </a:txBody>
                  <a:tcPr>
                    <a:solidFill>
                      <a:schemeClr val="accent1">
                        <a:lumMod val="20000"/>
                        <a:lumOff val="80000"/>
                      </a:schemeClr>
                    </a:solidFill>
                  </a:tcPr>
                </a:tc>
                <a:tc>
                  <a:txBody>
                    <a:bodyPr/>
                    <a:lstStyle/>
                    <a:p>
                      <a:r>
                        <a:rPr lang="en-US" sz="1220" b="0" i="0" baseline="0" dirty="0" smtClean="0">
                          <a:solidFill>
                            <a:schemeClr val="tx1"/>
                          </a:solidFill>
                          <a:latin typeface="Microsoft YaHei UI" panose="020B0503020204020204" pitchFamily="34" charset="-122"/>
                        </a:rPr>
                        <a:t>Author Name</a:t>
                      </a:r>
                      <a:endParaRPr lang="en-US" sz="1220" b="0" i="0" baseline="0" dirty="0">
                        <a:solidFill>
                          <a:schemeClr val="tx1"/>
                        </a:solidFill>
                        <a:latin typeface="Microsoft YaHei UI" panose="020B0503020204020204" pitchFamily="34" charset="-122"/>
                      </a:endParaRPr>
                    </a:p>
                  </a:txBody>
                  <a:tcPr>
                    <a:solidFill>
                      <a:schemeClr val="accent1">
                        <a:lumMod val="20000"/>
                        <a:lumOff val="80000"/>
                      </a:schemeClr>
                    </a:solidFill>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918951870"/>
              </p:ext>
            </p:extLst>
          </p:nvPr>
        </p:nvGraphicFramePr>
        <p:xfrm>
          <a:off x="1023940" y="3347088"/>
          <a:ext cx="8128000" cy="370840"/>
        </p:xfrm>
        <a:graphic>
          <a:graphicData uri="http://schemas.openxmlformats.org/drawingml/2006/table">
            <a:tbl>
              <a:tblPr firstRow="1" bandRow="1">
                <a:tableStyleId>{5C22544A-7EE6-4342-B048-85BDC9FD1C3A}</a:tableStyleId>
              </a:tblPr>
              <a:tblGrid>
                <a:gridCol w="1625600"/>
                <a:gridCol w="1625600"/>
                <a:gridCol w="1625600"/>
                <a:gridCol w="1625600"/>
                <a:gridCol w="1625600"/>
              </a:tblGrid>
              <a:tr h="370840">
                <a:tc>
                  <a:txBody>
                    <a:bodyPr/>
                    <a:lstStyle/>
                    <a:p>
                      <a:r>
                        <a:rPr lang="en-US" sz="1220" b="0" u="sng" baseline="0" dirty="0" smtClean="0">
                          <a:solidFill>
                            <a:schemeClr val="tx1"/>
                          </a:solidFill>
                          <a:latin typeface="Microsoft JhengHei UI" panose="020B0604030504040204" pitchFamily="34" charset="-120"/>
                          <a:ea typeface="Microsoft JhengHei UI" panose="020B0604030504040204" pitchFamily="34" charset="-120"/>
                        </a:rPr>
                        <a:t>ID</a:t>
                      </a:r>
                      <a:endParaRPr lang="en-US" sz="1220" b="0" u="sng" baseline="0" dirty="0">
                        <a:solidFill>
                          <a:schemeClr val="tx1"/>
                        </a:solidFill>
                        <a:latin typeface="Microsoft JhengHei UI" panose="020B0604030504040204" pitchFamily="34" charset="-120"/>
                        <a:ea typeface="Microsoft JhengHei UI" panose="020B0604030504040204" pitchFamily="34" charset="-120"/>
                      </a:endParaRPr>
                    </a:p>
                  </a:txBody>
                  <a:tcPr>
                    <a:solidFill>
                      <a:schemeClr val="accent1">
                        <a:lumMod val="20000"/>
                        <a:lumOff val="80000"/>
                      </a:schemeClr>
                    </a:solidFill>
                  </a:tcPr>
                </a:tc>
                <a:tc>
                  <a:txBody>
                    <a:bodyPr/>
                    <a:lstStyle/>
                    <a:p>
                      <a:r>
                        <a:rPr lang="en-US" sz="1220" b="0" baseline="0" dirty="0" smtClean="0">
                          <a:solidFill>
                            <a:schemeClr val="tx1"/>
                          </a:solidFill>
                          <a:latin typeface="Microsoft JhengHei UI" panose="020B0604030504040204" pitchFamily="34" charset="-120"/>
                          <a:ea typeface="Microsoft JhengHei UI" panose="020B0604030504040204" pitchFamily="34" charset="-120"/>
                        </a:rPr>
                        <a:t>Name</a:t>
                      </a:r>
                      <a:endParaRPr lang="en-US" sz="1220" b="0" baseline="0" dirty="0">
                        <a:solidFill>
                          <a:schemeClr val="tx1"/>
                        </a:solidFill>
                        <a:latin typeface="Microsoft JhengHei UI" panose="020B0604030504040204" pitchFamily="34" charset="-120"/>
                        <a:ea typeface="Microsoft JhengHei UI" panose="020B0604030504040204" pitchFamily="34" charset="-120"/>
                      </a:endParaRPr>
                    </a:p>
                  </a:txBody>
                  <a:tcPr>
                    <a:solidFill>
                      <a:schemeClr val="accent1">
                        <a:lumMod val="20000"/>
                        <a:lumOff val="80000"/>
                      </a:schemeClr>
                    </a:solidFill>
                  </a:tcPr>
                </a:tc>
                <a:tc>
                  <a:txBody>
                    <a:bodyPr/>
                    <a:lstStyle/>
                    <a:p>
                      <a:r>
                        <a:rPr lang="en-US" sz="1220" b="0" baseline="0" dirty="0" smtClean="0">
                          <a:solidFill>
                            <a:schemeClr val="tx1"/>
                          </a:solidFill>
                          <a:latin typeface="Microsoft JhengHei UI" panose="020B0604030504040204" pitchFamily="34" charset="-120"/>
                          <a:ea typeface="Microsoft JhengHei UI" panose="020B0604030504040204" pitchFamily="34" charset="-120"/>
                        </a:rPr>
                        <a:t>Country</a:t>
                      </a:r>
                      <a:endParaRPr lang="en-US" sz="1220" b="0" baseline="0" dirty="0">
                        <a:solidFill>
                          <a:schemeClr val="tx1"/>
                        </a:solidFill>
                        <a:latin typeface="Microsoft JhengHei UI" panose="020B0604030504040204" pitchFamily="34" charset="-120"/>
                        <a:ea typeface="Microsoft JhengHei UI" panose="020B0604030504040204" pitchFamily="34" charset="-120"/>
                      </a:endParaRPr>
                    </a:p>
                  </a:txBody>
                  <a:tcPr>
                    <a:solidFill>
                      <a:schemeClr val="accent1">
                        <a:lumMod val="20000"/>
                        <a:lumOff val="80000"/>
                      </a:schemeClr>
                    </a:solidFill>
                  </a:tcPr>
                </a:tc>
                <a:tc>
                  <a:txBody>
                    <a:bodyPr/>
                    <a:lstStyle/>
                    <a:p>
                      <a:r>
                        <a:rPr lang="en-US" sz="1220" b="0" baseline="0" dirty="0" smtClean="0">
                          <a:solidFill>
                            <a:schemeClr val="tx1"/>
                          </a:solidFill>
                          <a:latin typeface="Microsoft JhengHei UI" panose="020B0604030504040204" pitchFamily="34" charset="-120"/>
                          <a:ea typeface="Microsoft JhengHei UI" panose="020B0604030504040204" pitchFamily="34" charset="-120"/>
                        </a:rPr>
                        <a:t>Email ID</a:t>
                      </a:r>
                      <a:endParaRPr lang="en-US" sz="1220" b="0" baseline="0" dirty="0">
                        <a:solidFill>
                          <a:schemeClr val="tx1"/>
                        </a:solidFill>
                        <a:latin typeface="Microsoft JhengHei UI" panose="020B0604030504040204" pitchFamily="34" charset="-120"/>
                        <a:ea typeface="Microsoft JhengHei UI" panose="020B0604030504040204" pitchFamily="34" charset="-120"/>
                      </a:endParaRPr>
                    </a:p>
                  </a:txBody>
                  <a:tcPr>
                    <a:solidFill>
                      <a:schemeClr val="accent1">
                        <a:lumMod val="20000"/>
                        <a:lumOff val="80000"/>
                      </a:schemeClr>
                    </a:solidFill>
                  </a:tcPr>
                </a:tc>
                <a:tc>
                  <a:txBody>
                    <a:bodyPr/>
                    <a:lstStyle/>
                    <a:p>
                      <a:r>
                        <a:rPr lang="en-US" sz="1220" b="0" baseline="0" dirty="0" smtClean="0">
                          <a:solidFill>
                            <a:schemeClr val="tx1"/>
                          </a:solidFill>
                          <a:latin typeface="Microsoft JhengHei UI" panose="020B0604030504040204" pitchFamily="34" charset="-120"/>
                          <a:ea typeface="Microsoft JhengHei UI" panose="020B0604030504040204" pitchFamily="34" charset="-120"/>
                        </a:rPr>
                        <a:t>Address</a:t>
                      </a:r>
                      <a:endParaRPr lang="en-US" sz="1220" b="0" baseline="0" dirty="0">
                        <a:solidFill>
                          <a:schemeClr val="tx1"/>
                        </a:solidFill>
                        <a:latin typeface="Microsoft JhengHei UI" panose="020B0604030504040204" pitchFamily="34" charset="-120"/>
                        <a:ea typeface="Microsoft JhengHei UI" panose="020B0604030504040204" pitchFamily="34" charset="-120"/>
                      </a:endParaRPr>
                    </a:p>
                  </a:txBody>
                  <a:tcPr>
                    <a:solidFill>
                      <a:schemeClr val="accent1">
                        <a:lumMod val="20000"/>
                        <a:lumOff val="80000"/>
                      </a:schemeClr>
                    </a:solidFill>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627349621"/>
              </p:ext>
            </p:extLst>
          </p:nvPr>
        </p:nvGraphicFramePr>
        <p:xfrm>
          <a:off x="1023940" y="4334230"/>
          <a:ext cx="8128000" cy="463296"/>
        </p:xfrm>
        <a:graphic>
          <a:graphicData uri="http://schemas.openxmlformats.org/drawingml/2006/table">
            <a:tbl>
              <a:tblPr firstRow="1" bandRow="1">
                <a:tableStyleId>{5C22544A-7EE6-4342-B048-85BDC9FD1C3A}</a:tableStyleId>
              </a:tblPr>
              <a:tblGrid>
                <a:gridCol w="1016000"/>
                <a:gridCol w="1016000"/>
                <a:gridCol w="1016000"/>
                <a:gridCol w="1016000"/>
                <a:gridCol w="1016000"/>
                <a:gridCol w="1016000"/>
                <a:gridCol w="1016000"/>
                <a:gridCol w="1016000"/>
              </a:tblGrid>
              <a:tr h="370840">
                <a:tc>
                  <a:txBody>
                    <a:bodyPr/>
                    <a:lstStyle/>
                    <a:p>
                      <a:r>
                        <a:rPr lang="en-US" sz="1220" b="0" u="sng" dirty="0" smtClean="0">
                          <a:solidFill>
                            <a:schemeClr val="tx1"/>
                          </a:solidFill>
                          <a:latin typeface="Microsoft YaHei UI" panose="020B0503020204020204" pitchFamily="34" charset="-122"/>
                          <a:ea typeface="Microsoft YaHei UI" panose="020B0503020204020204" pitchFamily="34" charset="-122"/>
                        </a:rPr>
                        <a:t>ID</a:t>
                      </a:r>
                      <a:endParaRPr lang="en-US" sz="1220" b="0" u="sng"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u="none" dirty="0" smtClean="0">
                          <a:solidFill>
                            <a:schemeClr val="tx1"/>
                          </a:solidFill>
                          <a:latin typeface="Microsoft YaHei UI" panose="020B0503020204020204" pitchFamily="34" charset="-122"/>
                          <a:ea typeface="Microsoft YaHei UI" panose="020B0503020204020204" pitchFamily="34" charset="-122"/>
                        </a:rPr>
                        <a:t>Name</a:t>
                      </a:r>
                      <a:endParaRPr lang="en-US" sz="1220" b="0" u="none"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u="none" dirty="0" smtClean="0">
                          <a:solidFill>
                            <a:schemeClr val="tx1"/>
                          </a:solidFill>
                          <a:latin typeface="Microsoft YaHei UI" panose="020B0503020204020204" pitchFamily="34" charset="-122"/>
                          <a:ea typeface="Microsoft YaHei UI" panose="020B0503020204020204" pitchFamily="34" charset="-122"/>
                        </a:rPr>
                        <a:t>Address</a:t>
                      </a:r>
                      <a:endParaRPr lang="en-US" sz="1220" b="0" u="none"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u="none" dirty="0" smtClean="0">
                          <a:solidFill>
                            <a:schemeClr val="tx1"/>
                          </a:solidFill>
                          <a:latin typeface="Microsoft YaHei UI" panose="020B0503020204020204" pitchFamily="34" charset="-122"/>
                          <a:ea typeface="Microsoft YaHei UI" panose="020B0503020204020204" pitchFamily="34" charset="-122"/>
                        </a:rPr>
                        <a:t>Zip</a:t>
                      </a:r>
                    </a:p>
                    <a:p>
                      <a:endParaRPr lang="en-US" sz="1220" b="0" u="none"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u="none" dirty="0" smtClean="0">
                          <a:solidFill>
                            <a:schemeClr val="tx1"/>
                          </a:solidFill>
                          <a:latin typeface="Microsoft YaHei UI" panose="020B0503020204020204" pitchFamily="34" charset="-122"/>
                          <a:ea typeface="Microsoft YaHei UI" panose="020B0503020204020204" pitchFamily="34" charset="-122"/>
                        </a:rPr>
                        <a:t>Country</a:t>
                      </a:r>
                      <a:endParaRPr lang="en-US" sz="1220" b="0" u="none"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u="none" dirty="0" smtClean="0">
                          <a:solidFill>
                            <a:schemeClr val="tx1"/>
                          </a:solidFill>
                          <a:latin typeface="Microsoft YaHei UI" panose="020B0503020204020204" pitchFamily="34" charset="-122"/>
                          <a:ea typeface="Microsoft YaHei UI" panose="020B0503020204020204" pitchFamily="34" charset="-122"/>
                        </a:rPr>
                        <a:t>Phone</a:t>
                      </a:r>
                      <a:endParaRPr lang="en-US" sz="1220" b="0" u="none"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u="none" dirty="0" smtClean="0">
                          <a:solidFill>
                            <a:schemeClr val="tx1"/>
                          </a:solidFill>
                          <a:latin typeface="Microsoft YaHei UI" panose="020B0503020204020204" pitchFamily="34" charset="-122"/>
                          <a:ea typeface="Microsoft YaHei UI" panose="020B0503020204020204" pitchFamily="34" charset="-122"/>
                        </a:rPr>
                        <a:t>Email</a:t>
                      </a:r>
                      <a:endParaRPr lang="en-US" sz="1220" b="0" u="none"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u="none" dirty="0" smtClean="0">
                          <a:solidFill>
                            <a:schemeClr val="tx1"/>
                          </a:solidFill>
                          <a:latin typeface="Microsoft YaHei UI" panose="020B0503020204020204" pitchFamily="34" charset="-122"/>
                          <a:ea typeface="Microsoft YaHei UI" panose="020B0503020204020204" pitchFamily="34" charset="-122"/>
                        </a:rPr>
                        <a:t>Password</a:t>
                      </a:r>
                      <a:endParaRPr lang="en-US" sz="1220" b="0" u="none"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r>
            </a:tbl>
          </a:graphicData>
        </a:graphic>
      </p:graphicFrame>
      <p:sp>
        <p:nvSpPr>
          <p:cNvPr id="8" name="TextBox 7"/>
          <p:cNvSpPr txBox="1"/>
          <p:nvPr/>
        </p:nvSpPr>
        <p:spPr>
          <a:xfrm>
            <a:off x="1023940" y="1992122"/>
            <a:ext cx="3618398" cy="369332"/>
          </a:xfrm>
          <a:prstGeom prst="rect">
            <a:avLst/>
          </a:prstGeom>
          <a:noFill/>
        </p:spPr>
        <p:txBody>
          <a:bodyPr wrap="square" rtlCol="0">
            <a:spAutoFit/>
          </a:bodyPr>
          <a:lstStyle/>
          <a:p>
            <a:r>
              <a:rPr lang="en-US" b="1" dirty="0" smtClean="0">
                <a:latin typeface="Microsoft JhengHei UI Light" panose="020B0304030504040204" pitchFamily="34" charset="-120"/>
                <a:ea typeface="Microsoft JhengHei UI Light" panose="020B0304030504040204" pitchFamily="34" charset="-120"/>
              </a:rPr>
              <a:t>Books</a:t>
            </a:r>
            <a:endParaRPr lang="en-US" b="1" dirty="0">
              <a:latin typeface="Microsoft JhengHei UI Light" panose="020B0304030504040204" pitchFamily="34" charset="-120"/>
              <a:ea typeface="Microsoft JhengHei UI Light" panose="020B0304030504040204" pitchFamily="34" charset="-120"/>
            </a:endParaRPr>
          </a:p>
        </p:txBody>
      </p:sp>
      <p:sp>
        <p:nvSpPr>
          <p:cNvPr id="9" name="TextBox 8"/>
          <p:cNvSpPr txBox="1"/>
          <p:nvPr/>
        </p:nvSpPr>
        <p:spPr>
          <a:xfrm>
            <a:off x="1023940" y="2978510"/>
            <a:ext cx="1930275" cy="369332"/>
          </a:xfrm>
          <a:prstGeom prst="rect">
            <a:avLst/>
          </a:prstGeom>
          <a:noFill/>
        </p:spPr>
        <p:txBody>
          <a:bodyPr wrap="square" rtlCol="0">
            <a:spAutoFit/>
          </a:bodyPr>
          <a:lstStyle/>
          <a:p>
            <a:r>
              <a:rPr lang="en-US" b="1" dirty="0" smtClean="0">
                <a:latin typeface="Microsoft JhengHei UI Light" panose="020B0304030504040204" pitchFamily="34" charset="-120"/>
                <a:ea typeface="Microsoft JhengHei UI Light" panose="020B0304030504040204" pitchFamily="34" charset="-120"/>
              </a:rPr>
              <a:t>Publisher</a:t>
            </a:r>
            <a:endParaRPr lang="en-US" b="1" dirty="0">
              <a:latin typeface="Microsoft JhengHei UI Light" panose="020B0304030504040204" pitchFamily="34" charset="-120"/>
              <a:ea typeface="Microsoft JhengHei UI Light" panose="020B0304030504040204" pitchFamily="34" charset="-120"/>
            </a:endParaRPr>
          </a:p>
        </p:txBody>
      </p:sp>
      <p:sp>
        <p:nvSpPr>
          <p:cNvPr id="10" name="TextBox 9"/>
          <p:cNvSpPr txBox="1"/>
          <p:nvPr/>
        </p:nvSpPr>
        <p:spPr>
          <a:xfrm>
            <a:off x="1023940" y="3964898"/>
            <a:ext cx="2155358" cy="369332"/>
          </a:xfrm>
          <a:prstGeom prst="rect">
            <a:avLst/>
          </a:prstGeom>
          <a:noFill/>
        </p:spPr>
        <p:txBody>
          <a:bodyPr wrap="square" rtlCol="0">
            <a:spAutoFit/>
          </a:bodyPr>
          <a:lstStyle/>
          <a:p>
            <a:r>
              <a:rPr lang="en-US" b="1" dirty="0" smtClean="0">
                <a:latin typeface="Microsoft JhengHei UI Light" panose="020B0304030504040204" pitchFamily="34" charset="-120"/>
                <a:ea typeface="Microsoft JhengHei UI Light" panose="020B0304030504040204" pitchFamily="34" charset="-120"/>
              </a:rPr>
              <a:t>Customer</a:t>
            </a:r>
            <a:endParaRPr lang="en-US" b="1" dirty="0">
              <a:latin typeface="Microsoft JhengHei UI Light" panose="020B0304030504040204" pitchFamily="34" charset="-120"/>
              <a:ea typeface="Microsoft JhengHei UI Light" panose="020B0304030504040204" pitchFamily="34" charset="-120"/>
            </a:endParaRPr>
          </a:p>
        </p:txBody>
      </p:sp>
      <p:sp>
        <p:nvSpPr>
          <p:cNvPr id="11" name="TextBox 10"/>
          <p:cNvSpPr txBox="1"/>
          <p:nvPr/>
        </p:nvSpPr>
        <p:spPr>
          <a:xfrm>
            <a:off x="1023940" y="5052886"/>
            <a:ext cx="2574388" cy="365760"/>
          </a:xfrm>
          <a:prstGeom prst="rect">
            <a:avLst/>
          </a:prstGeom>
          <a:noFill/>
        </p:spPr>
        <p:txBody>
          <a:bodyPr wrap="square" rtlCol="0">
            <a:spAutoFit/>
          </a:bodyPr>
          <a:lstStyle/>
          <a:p>
            <a:r>
              <a:rPr lang="en-US" b="1" dirty="0" smtClean="0">
                <a:latin typeface="Microsoft JhengHei UI Light" panose="020B0304030504040204" pitchFamily="34" charset="-120"/>
                <a:ea typeface="Microsoft JhengHei UI Light" panose="020B0304030504040204" pitchFamily="34" charset="-120"/>
              </a:rPr>
              <a:t>Order_Item</a:t>
            </a:r>
            <a:endParaRPr lang="en-US" b="1" dirty="0">
              <a:latin typeface="Microsoft JhengHei UI Light" panose="020B0304030504040204" pitchFamily="34" charset="-120"/>
              <a:ea typeface="Microsoft JhengHei UI Light" panose="020B0304030504040204" pitchFamily="34" charset="-120"/>
            </a:endParaRPr>
          </a:p>
        </p:txBody>
      </p:sp>
      <p:graphicFrame>
        <p:nvGraphicFramePr>
          <p:cNvPr id="12" name="Table 11"/>
          <p:cNvGraphicFramePr>
            <a:graphicFrameLocks noGrp="1"/>
          </p:cNvGraphicFramePr>
          <p:nvPr>
            <p:extLst>
              <p:ext uri="{D42A27DB-BD31-4B8C-83A1-F6EECF244321}">
                <p14:modId xmlns:p14="http://schemas.microsoft.com/office/powerpoint/2010/main" val="2702270195"/>
              </p:ext>
            </p:extLst>
          </p:nvPr>
        </p:nvGraphicFramePr>
        <p:xfrm>
          <a:off x="1023940" y="5456746"/>
          <a:ext cx="8128002" cy="463296"/>
        </p:xfrm>
        <a:graphic>
          <a:graphicData uri="http://schemas.openxmlformats.org/drawingml/2006/table">
            <a:tbl>
              <a:tblPr firstRow="1" bandRow="1">
                <a:tableStyleId>{5C22544A-7EE6-4342-B048-85BDC9FD1C3A}</a:tableStyleId>
              </a:tblPr>
              <a:tblGrid>
                <a:gridCol w="1354667"/>
                <a:gridCol w="1354667"/>
                <a:gridCol w="1354667"/>
                <a:gridCol w="1354667"/>
                <a:gridCol w="1354667"/>
                <a:gridCol w="1354667"/>
              </a:tblGrid>
              <a:tr h="370840">
                <a:tc>
                  <a:txBody>
                    <a:bodyPr/>
                    <a:lstStyle/>
                    <a:p>
                      <a:r>
                        <a:rPr lang="en-US" sz="1220" b="0" u="sng" dirty="0" smtClean="0">
                          <a:solidFill>
                            <a:schemeClr val="tx1"/>
                          </a:solidFill>
                          <a:latin typeface="Microsoft YaHei UI" panose="020B0503020204020204" pitchFamily="34" charset="-122"/>
                          <a:ea typeface="Microsoft YaHei UI" panose="020B0503020204020204" pitchFamily="34" charset="-122"/>
                        </a:rPr>
                        <a:t>ID</a:t>
                      </a:r>
                      <a:endParaRPr lang="en-US" sz="1220" b="0" u="sng"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Date</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Cus_ID</a:t>
                      </a:r>
                    </a:p>
                    <a:p>
                      <a:r>
                        <a:rPr lang="en-US" sz="1220" b="0" dirty="0" smtClean="0">
                          <a:solidFill>
                            <a:schemeClr val="tx1"/>
                          </a:solidFill>
                          <a:latin typeface="Microsoft YaHei UI" panose="020B0503020204020204" pitchFamily="34" charset="-122"/>
                          <a:ea typeface="Microsoft YaHei UI" panose="020B0503020204020204" pitchFamily="34" charset="-122"/>
                        </a:rPr>
                        <a:t>(F.K.)</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Book_ISBN</a:t>
                      </a:r>
                    </a:p>
                    <a:p>
                      <a:r>
                        <a:rPr lang="en-US" sz="1220" b="0" dirty="0" smtClean="0">
                          <a:solidFill>
                            <a:schemeClr val="tx1"/>
                          </a:solidFill>
                          <a:latin typeface="Microsoft YaHei UI" panose="020B0503020204020204" pitchFamily="34" charset="-122"/>
                          <a:ea typeface="Microsoft YaHei UI" panose="020B0503020204020204" pitchFamily="34" charset="-122"/>
                        </a:rPr>
                        <a:t>(F.K.)</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Item_Price</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Quantity</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r>
            </a:tbl>
          </a:graphicData>
        </a:graphic>
      </p:graphicFrame>
      <p:sp>
        <p:nvSpPr>
          <p:cNvPr id="3" name="Slide Number Placeholder 2"/>
          <p:cNvSpPr>
            <a:spLocks noGrp="1"/>
          </p:cNvSpPr>
          <p:nvPr>
            <p:ph type="sldNum" sz="quarter" idx="12"/>
          </p:nvPr>
        </p:nvSpPr>
        <p:spPr/>
        <p:txBody>
          <a:bodyPr/>
          <a:lstStyle/>
          <a:p>
            <a:pPr algn="r"/>
            <a:fld id="{4FAB73BC-B049-4115-A692-8D63A059BFB8}" type="slidenum">
              <a:rPr lang="en-US" sz="1600" smtClean="0">
                <a:latin typeface="Microsoft JhengHei UI Light" panose="020B0304030504040204" pitchFamily="34" charset="-120"/>
                <a:ea typeface="Microsoft JhengHei UI Light" panose="020B0304030504040204" pitchFamily="34" charset="-120"/>
              </a:rPr>
              <a:pPr algn="r"/>
              <a:t>7</a:t>
            </a:fld>
            <a:endParaRPr lang="en-US" sz="1600" dirty="0">
              <a:latin typeface="Microsoft JhengHei UI Light" panose="020B0304030504040204" pitchFamily="34" charset="-120"/>
              <a:ea typeface="Microsoft JhengHei UI Light" panose="020B0304030504040204" pitchFamily="34" charset="-120"/>
            </a:endParaRPr>
          </a:p>
        </p:txBody>
      </p:sp>
    </p:spTree>
    <p:extLst>
      <p:ext uri="{BB962C8B-B14F-4D97-AF65-F5344CB8AC3E}">
        <p14:creationId xmlns:p14="http://schemas.microsoft.com/office/powerpoint/2010/main" val="29043280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icrosoft JhengHei UI Light" panose="020B0304030504040204" pitchFamily="34" charset="-120"/>
                <a:ea typeface="Microsoft JhengHei UI Light" panose="020B0304030504040204" pitchFamily="34" charset="-120"/>
              </a:rPr>
              <a:t>Relational schema</a:t>
            </a:r>
            <a:r>
              <a:rPr lang="en-US" sz="2400" cap="none" dirty="0" smtClean="0">
                <a:latin typeface="Microsoft JhengHei UI Light" panose="020B0304030504040204" pitchFamily="34" charset="-120"/>
                <a:ea typeface="Microsoft JhengHei UI Light" panose="020B0304030504040204" pitchFamily="34" charset="-120"/>
              </a:rPr>
              <a:t>(contd.)</a:t>
            </a:r>
            <a:endParaRPr lang="en-US" dirty="0">
              <a:latin typeface="Microsoft JhengHei UI Light" panose="020B0304030504040204" pitchFamily="34" charset="-120"/>
              <a:ea typeface="Microsoft JhengHei UI Light" panose="020B0304030504040204" pitchFamily="34" charset="-120"/>
            </a:endParaRPr>
          </a:p>
        </p:txBody>
      </p:sp>
      <p:graphicFrame>
        <p:nvGraphicFramePr>
          <p:cNvPr id="12" name="Table 11"/>
          <p:cNvGraphicFramePr>
            <a:graphicFrameLocks noGrp="1"/>
          </p:cNvGraphicFramePr>
          <p:nvPr>
            <p:extLst>
              <p:ext uri="{D42A27DB-BD31-4B8C-83A1-F6EECF244321}">
                <p14:modId xmlns:p14="http://schemas.microsoft.com/office/powerpoint/2010/main" val="3434044021"/>
              </p:ext>
            </p:extLst>
          </p:nvPr>
        </p:nvGraphicFramePr>
        <p:xfrm>
          <a:off x="1024128" y="2493733"/>
          <a:ext cx="10812274" cy="460248"/>
        </p:xfrm>
        <a:graphic>
          <a:graphicData uri="http://schemas.openxmlformats.org/drawingml/2006/table">
            <a:tbl>
              <a:tblPr firstRow="1" bandRow="1">
                <a:tableStyleId>{5C22544A-7EE6-4342-B048-85BDC9FD1C3A}</a:tableStyleId>
              </a:tblPr>
              <a:tblGrid>
                <a:gridCol w="982934"/>
                <a:gridCol w="982934"/>
                <a:gridCol w="982934"/>
                <a:gridCol w="838221"/>
                <a:gridCol w="1127647"/>
                <a:gridCol w="982934"/>
                <a:gridCol w="982934"/>
                <a:gridCol w="982934"/>
                <a:gridCol w="982934"/>
                <a:gridCol w="982934"/>
                <a:gridCol w="982934"/>
              </a:tblGrid>
              <a:tr h="370840">
                <a:tc>
                  <a:txBody>
                    <a:bodyPr/>
                    <a:lstStyle/>
                    <a:p>
                      <a:r>
                        <a:rPr lang="en-US" sz="1210" b="0" dirty="0" smtClean="0">
                          <a:solidFill>
                            <a:schemeClr val="tx1"/>
                          </a:solidFill>
                          <a:latin typeface="Microsoft YaHei UI" panose="020B0503020204020204" pitchFamily="34" charset="-122"/>
                          <a:ea typeface="Microsoft YaHei UI" panose="020B0503020204020204" pitchFamily="34" charset="-122"/>
                        </a:rPr>
                        <a:t>Book</a:t>
                      </a:r>
                    </a:p>
                    <a:p>
                      <a:r>
                        <a:rPr lang="en-US" sz="1210" b="0" dirty="0" smtClean="0">
                          <a:solidFill>
                            <a:schemeClr val="tx1"/>
                          </a:solidFill>
                          <a:latin typeface="Microsoft YaHei UI" panose="020B0503020204020204" pitchFamily="34" charset="-122"/>
                          <a:ea typeface="Microsoft YaHei UI" panose="020B0503020204020204" pitchFamily="34" charset="-122"/>
                        </a:rPr>
                        <a:t>ISBN</a:t>
                      </a:r>
                      <a:endParaRPr lang="en-US" sz="121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10" b="0" dirty="0" smtClean="0">
                          <a:solidFill>
                            <a:schemeClr val="tx1"/>
                          </a:solidFill>
                          <a:latin typeface="Microsoft YaHei UI" panose="020B0503020204020204" pitchFamily="34" charset="-122"/>
                          <a:ea typeface="Microsoft YaHei UI" panose="020B0503020204020204" pitchFamily="34" charset="-122"/>
                        </a:rPr>
                        <a:t>Cus_ID</a:t>
                      </a:r>
                    </a:p>
                    <a:p>
                      <a:r>
                        <a:rPr lang="en-US" sz="1210" b="0" dirty="0" smtClean="0">
                          <a:solidFill>
                            <a:schemeClr val="tx1"/>
                          </a:solidFill>
                          <a:latin typeface="Microsoft YaHei UI" panose="020B0503020204020204" pitchFamily="34" charset="-122"/>
                          <a:ea typeface="Microsoft YaHei UI" panose="020B0503020204020204" pitchFamily="34" charset="-122"/>
                        </a:rPr>
                        <a:t>(F.K.)</a:t>
                      </a:r>
                      <a:endParaRPr lang="en-US" sz="121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10" b="0" dirty="0" smtClean="0">
                          <a:solidFill>
                            <a:schemeClr val="tx1"/>
                          </a:solidFill>
                          <a:latin typeface="Microsoft YaHei UI" panose="020B0503020204020204" pitchFamily="34" charset="-122"/>
                          <a:ea typeface="Microsoft YaHei UI" panose="020B0503020204020204" pitchFamily="34" charset="-122"/>
                        </a:rPr>
                        <a:t>Edition</a:t>
                      </a:r>
                      <a:endParaRPr lang="en-US" sz="121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10" b="0" dirty="0" smtClean="0">
                          <a:solidFill>
                            <a:schemeClr val="tx1"/>
                          </a:solidFill>
                          <a:latin typeface="Microsoft YaHei UI" panose="020B0503020204020204" pitchFamily="34" charset="-122"/>
                          <a:ea typeface="Microsoft YaHei UI" panose="020B0503020204020204" pitchFamily="34" charset="-122"/>
                        </a:rPr>
                        <a:t>Price </a:t>
                      </a:r>
                      <a:endParaRPr lang="en-US" sz="121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10" b="0" dirty="0" smtClean="0">
                          <a:solidFill>
                            <a:schemeClr val="tx1"/>
                          </a:solidFill>
                          <a:latin typeface="Microsoft YaHei UI" panose="020B0503020204020204" pitchFamily="34" charset="-122"/>
                          <a:ea typeface="Microsoft YaHei UI" panose="020B0503020204020204" pitchFamily="34" charset="-122"/>
                        </a:rPr>
                        <a:t>Description</a:t>
                      </a:r>
                      <a:endParaRPr lang="en-US" sz="121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10" b="0" dirty="0" smtClean="0">
                          <a:solidFill>
                            <a:schemeClr val="tx1"/>
                          </a:solidFill>
                          <a:latin typeface="Microsoft YaHei UI" panose="020B0503020204020204" pitchFamily="34" charset="-122"/>
                          <a:ea typeface="Microsoft YaHei UI" panose="020B0503020204020204" pitchFamily="34" charset="-122"/>
                        </a:rPr>
                        <a:t>Pages</a:t>
                      </a:r>
                      <a:endParaRPr lang="en-US" sz="121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10" b="0" dirty="0" smtClean="0">
                          <a:solidFill>
                            <a:schemeClr val="tx1"/>
                          </a:solidFill>
                          <a:latin typeface="Microsoft YaHei UI" panose="020B0503020204020204" pitchFamily="34" charset="-122"/>
                          <a:ea typeface="Microsoft YaHei UI" panose="020B0503020204020204" pitchFamily="34" charset="-122"/>
                        </a:rPr>
                        <a:t>Language</a:t>
                      </a:r>
                      <a:endParaRPr lang="en-US" sz="121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10" b="0" dirty="0" smtClean="0">
                          <a:solidFill>
                            <a:schemeClr val="tx1"/>
                          </a:solidFill>
                          <a:latin typeface="Microsoft YaHei UI" panose="020B0503020204020204" pitchFamily="34" charset="-122"/>
                          <a:ea typeface="Microsoft YaHei UI" panose="020B0503020204020204" pitchFamily="34" charset="-122"/>
                        </a:rPr>
                        <a:t>Pub_ID</a:t>
                      </a:r>
                      <a:endParaRPr lang="en-US" sz="121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10" b="0" dirty="0" smtClean="0">
                          <a:solidFill>
                            <a:schemeClr val="tx1"/>
                          </a:solidFill>
                          <a:latin typeface="Microsoft YaHei UI" panose="020B0503020204020204" pitchFamily="34" charset="-122"/>
                          <a:ea typeface="Microsoft YaHei UI" panose="020B0503020204020204" pitchFamily="34" charset="-122"/>
                        </a:rPr>
                        <a:t>Genre</a:t>
                      </a:r>
                      <a:endParaRPr lang="en-US" sz="121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10" b="0" dirty="0" smtClean="0">
                          <a:solidFill>
                            <a:schemeClr val="tx1"/>
                          </a:solidFill>
                          <a:latin typeface="Microsoft YaHei UI" panose="020B0503020204020204" pitchFamily="34" charset="-122"/>
                          <a:ea typeface="Microsoft YaHei UI" panose="020B0503020204020204" pitchFamily="34" charset="-122"/>
                        </a:rPr>
                        <a:t>Book</a:t>
                      </a:r>
                    </a:p>
                    <a:p>
                      <a:r>
                        <a:rPr lang="en-US" sz="1210" b="0" dirty="0" smtClean="0">
                          <a:solidFill>
                            <a:schemeClr val="tx1"/>
                          </a:solidFill>
                          <a:latin typeface="Microsoft YaHei UI" panose="020B0503020204020204" pitchFamily="34" charset="-122"/>
                          <a:ea typeface="Microsoft YaHei UI" panose="020B0503020204020204" pitchFamily="34" charset="-122"/>
                        </a:rPr>
                        <a:t>Name</a:t>
                      </a:r>
                      <a:endParaRPr lang="en-US" sz="121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10" b="0" dirty="0" smtClean="0">
                          <a:solidFill>
                            <a:schemeClr val="tx1"/>
                          </a:solidFill>
                          <a:latin typeface="Microsoft YaHei UI" panose="020B0503020204020204" pitchFamily="34" charset="-122"/>
                          <a:ea typeface="Microsoft YaHei UI" panose="020B0503020204020204" pitchFamily="34" charset="-122"/>
                        </a:rPr>
                        <a:t>Author</a:t>
                      </a:r>
                    </a:p>
                    <a:p>
                      <a:r>
                        <a:rPr lang="en-US" sz="1210" b="0" dirty="0" smtClean="0">
                          <a:solidFill>
                            <a:schemeClr val="tx1"/>
                          </a:solidFill>
                          <a:latin typeface="Microsoft YaHei UI" panose="020B0503020204020204" pitchFamily="34" charset="-122"/>
                          <a:ea typeface="Microsoft YaHei UI" panose="020B0503020204020204" pitchFamily="34" charset="-122"/>
                        </a:rPr>
                        <a:t>Name</a:t>
                      </a:r>
                      <a:endParaRPr lang="en-US" sz="121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r>
            </a:tbl>
          </a:graphicData>
        </a:graphic>
      </p:graphicFrame>
      <p:sp>
        <p:nvSpPr>
          <p:cNvPr id="13" name="TextBox 12"/>
          <p:cNvSpPr txBox="1"/>
          <p:nvPr/>
        </p:nvSpPr>
        <p:spPr>
          <a:xfrm>
            <a:off x="1024128" y="2084832"/>
            <a:ext cx="2295847" cy="365760"/>
          </a:xfrm>
          <a:prstGeom prst="rect">
            <a:avLst/>
          </a:prstGeom>
          <a:noFill/>
        </p:spPr>
        <p:txBody>
          <a:bodyPr wrap="square" rtlCol="0">
            <a:spAutoFit/>
          </a:bodyPr>
          <a:lstStyle/>
          <a:p>
            <a:r>
              <a:rPr lang="en-US" b="1" dirty="0" smtClean="0">
                <a:latin typeface="Microsoft JhengHei UI Light" panose="020B0304030504040204" pitchFamily="34" charset="-120"/>
                <a:ea typeface="Microsoft JhengHei UI Light" panose="020B0304030504040204" pitchFamily="34" charset="-120"/>
              </a:rPr>
              <a:t>Cart</a:t>
            </a:r>
            <a:endParaRPr lang="en-US" b="1" dirty="0">
              <a:latin typeface="Microsoft JhengHei UI Light" panose="020B0304030504040204" pitchFamily="34" charset="-120"/>
              <a:ea typeface="Microsoft JhengHei UI Light" panose="020B0304030504040204" pitchFamily="34" charset="-120"/>
            </a:endParaRPr>
          </a:p>
        </p:txBody>
      </p:sp>
      <p:sp>
        <p:nvSpPr>
          <p:cNvPr id="15" name="TextBox 14"/>
          <p:cNvSpPr txBox="1"/>
          <p:nvPr/>
        </p:nvSpPr>
        <p:spPr>
          <a:xfrm>
            <a:off x="1024128" y="3394534"/>
            <a:ext cx="1493989" cy="379827"/>
          </a:xfrm>
          <a:prstGeom prst="rect">
            <a:avLst/>
          </a:prstGeom>
          <a:noFill/>
        </p:spPr>
        <p:txBody>
          <a:bodyPr wrap="square" rtlCol="0">
            <a:spAutoFit/>
          </a:bodyPr>
          <a:lstStyle/>
          <a:p>
            <a:r>
              <a:rPr lang="en-US" b="1" dirty="0" smtClean="0">
                <a:latin typeface="Microsoft JhengHei UI Light" panose="020B0304030504040204" pitchFamily="34" charset="-120"/>
                <a:ea typeface="Microsoft JhengHei UI Light" panose="020B0304030504040204" pitchFamily="34" charset="-120"/>
              </a:rPr>
              <a:t>Review</a:t>
            </a:r>
            <a:endParaRPr lang="en-US" b="1" dirty="0">
              <a:latin typeface="Microsoft JhengHei UI Light" panose="020B0304030504040204" pitchFamily="34" charset="-120"/>
              <a:ea typeface="Microsoft JhengHei UI Light" panose="020B0304030504040204" pitchFamily="34" charset="-120"/>
            </a:endParaRPr>
          </a:p>
        </p:txBody>
      </p:sp>
      <p:graphicFrame>
        <p:nvGraphicFramePr>
          <p:cNvPr id="17" name="Table 16"/>
          <p:cNvGraphicFramePr>
            <a:graphicFrameLocks noGrp="1"/>
          </p:cNvGraphicFramePr>
          <p:nvPr>
            <p:extLst>
              <p:ext uri="{D42A27DB-BD31-4B8C-83A1-F6EECF244321}">
                <p14:modId xmlns:p14="http://schemas.microsoft.com/office/powerpoint/2010/main" val="821759543"/>
              </p:ext>
            </p:extLst>
          </p:nvPr>
        </p:nvGraphicFramePr>
        <p:xfrm>
          <a:off x="1024128" y="3774361"/>
          <a:ext cx="8128000" cy="463296"/>
        </p:xfrm>
        <a:graphic>
          <a:graphicData uri="http://schemas.openxmlformats.org/drawingml/2006/table">
            <a:tbl>
              <a:tblPr firstRow="1" bandRow="1">
                <a:tableStyleId>{5C22544A-7EE6-4342-B048-85BDC9FD1C3A}</a:tableStyleId>
              </a:tblPr>
              <a:tblGrid>
                <a:gridCol w="1625600"/>
                <a:gridCol w="1625600"/>
                <a:gridCol w="1625600"/>
                <a:gridCol w="1625600"/>
                <a:gridCol w="1625600"/>
              </a:tblGrid>
              <a:tr h="370840">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Book_ISBN</a:t>
                      </a:r>
                    </a:p>
                    <a:p>
                      <a:r>
                        <a:rPr lang="en-US" sz="1220" b="0" dirty="0" smtClean="0">
                          <a:solidFill>
                            <a:schemeClr val="tx1"/>
                          </a:solidFill>
                          <a:latin typeface="Microsoft YaHei UI" panose="020B0503020204020204" pitchFamily="34" charset="-122"/>
                          <a:ea typeface="Microsoft YaHei UI" panose="020B0503020204020204" pitchFamily="34" charset="-122"/>
                        </a:rPr>
                        <a:t>(F.K.)</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Cus_ID</a:t>
                      </a:r>
                    </a:p>
                    <a:p>
                      <a:r>
                        <a:rPr lang="en-US" sz="1220" b="0" dirty="0" smtClean="0">
                          <a:solidFill>
                            <a:schemeClr val="tx1"/>
                          </a:solidFill>
                          <a:latin typeface="Microsoft YaHei UI" panose="020B0503020204020204" pitchFamily="34" charset="-122"/>
                          <a:ea typeface="Microsoft YaHei UI" panose="020B0503020204020204" pitchFamily="34" charset="-122"/>
                        </a:rPr>
                        <a:t>(UNIQUE)</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Date</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Rating</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Comment</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r>
            </a:tbl>
          </a:graphicData>
        </a:graphic>
      </p:graphicFrame>
      <p:sp>
        <p:nvSpPr>
          <p:cNvPr id="16" name="TextBox 15"/>
          <p:cNvSpPr txBox="1"/>
          <p:nvPr/>
        </p:nvSpPr>
        <p:spPr>
          <a:xfrm>
            <a:off x="1024128" y="4718303"/>
            <a:ext cx="1859749" cy="369332"/>
          </a:xfrm>
          <a:prstGeom prst="rect">
            <a:avLst/>
          </a:prstGeom>
          <a:noFill/>
        </p:spPr>
        <p:txBody>
          <a:bodyPr wrap="square" rtlCol="0">
            <a:spAutoFit/>
          </a:bodyPr>
          <a:lstStyle/>
          <a:p>
            <a:r>
              <a:rPr lang="en-US" b="1" dirty="0" smtClean="0">
                <a:latin typeface="Microsoft JhengHei UI Light" panose="020B0304030504040204" pitchFamily="34" charset="-120"/>
                <a:ea typeface="Microsoft JhengHei UI Light" panose="020B0304030504040204" pitchFamily="34" charset="-120"/>
              </a:rPr>
              <a:t>Admin</a:t>
            </a:r>
            <a:endParaRPr lang="en-US" b="1" dirty="0">
              <a:latin typeface="Microsoft JhengHei UI Light" panose="020B0304030504040204" pitchFamily="34" charset="-120"/>
              <a:ea typeface="Microsoft JhengHei UI Light" panose="020B0304030504040204" pitchFamily="34" charset="-120"/>
            </a:endParaRPr>
          </a:p>
        </p:txBody>
      </p:sp>
      <p:graphicFrame>
        <p:nvGraphicFramePr>
          <p:cNvPr id="18" name="Table 17"/>
          <p:cNvGraphicFramePr>
            <a:graphicFrameLocks noGrp="1"/>
          </p:cNvGraphicFramePr>
          <p:nvPr>
            <p:extLst>
              <p:ext uri="{D42A27DB-BD31-4B8C-83A1-F6EECF244321}">
                <p14:modId xmlns:p14="http://schemas.microsoft.com/office/powerpoint/2010/main" val="2957469808"/>
              </p:ext>
            </p:extLst>
          </p:nvPr>
        </p:nvGraphicFramePr>
        <p:xfrm>
          <a:off x="1024128" y="5118869"/>
          <a:ext cx="8128000" cy="370840"/>
        </p:xfrm>
        <a:graphic>
          <a:graphicData uri="http://schemas.openxmlformats.org/drawingml/2006/table">
            <a:tbl>
              <a:tblPr firstRow="1" bandRow="1">
                <a:tableStyleId>{5C22544A-7EE6-4342-B048-85BDC9FD1C3A}</a:tableStyleId>
              </a:tblPr>
              <a:tblGrid>
                <a:gridCol w="2032000"/>
                <a:gridCol w="2032000"/>
                <a:gridCol w="2032000"/>
                <a:gridCol w="2032000"/>
              </a:tblGrid>
              <a:tr h="370840">
                <a:tc>
                  <a:txBody>
                    <a:bodyPr/>
                    <a:lstStyle/>
                    <a:p>
                      <a:r>
                        <a:rPr lang="en-US" sz="1220" b="0" u="sng" dirty="0" smtClean="0">
                          <a:solidFill>
                            <a:schemeClr val="tx1"/>
                          </a:solidFill>
                          <a:latin typeface="Microsoft YaHei UI" panose="020B0503020204020204" pitchFamily="34" charset="-122"/>
                          <a:ea typeface="Microsoft YaHei UI" panose="020B0503020204020204" pitchFamily="34" charset="-122"/>
                        </a:rPr>
                        <a:t>ID</a:t>
                      </a:r>
                      <a:endParaRPr lang="en-US" sz="1220" b="0" u="sng"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Name</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Email</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c>
                  <a:txBody>
                    <a:bodyPr/>
                    <a:lstStyle/>
                    <a:p>
                      <a:r>
                        <a:rPr lang="en-US" sz="1220" b="0" dirty="0" smtClean="0">
                          <a:solidFill>
                            <a:schemeClr val="tx1"/>
                          </a:solidFill>
                          <a:latin typeface="Microsoft YaHei UI" panose="020B0503020204020204" pitchFamily="34" charset="-122"/>
                          <a:ea typeface="Microsoft YaHei UI" panose="020B0503020204020204" pitchFamily="34" charset="-122"/>
                        </a:rPr>
                        <a:t>Password</a:t>
                      </a:r>
                      <a:endParaRPr lang="en-US" sz="1220" b="0" dirty="0">
                        <a:solidFill>
                          <a:schemeClr val="tx1"/>
                        </a:solidFill>
                        <a:latin typeface="Microsoft YaHei UI" panose="020B0503020204020204" pitchFamily="34" charset="-122"/>
                        <a:ea typeface="Microsoft YaHei UI" panose="020B0503020204020204" pitchFamily="34" charset="-122"/>
                      </a:endParaRPr>
                    </a:p>
                  </a:txBody>
                  <a:tcPr>
                    <a:solidFill>
                      <a:schemeClr val="accent1">
                        <a:lumMod val="20000"/>
                        <a:lumOff val="80000"/>
                      </a:schemeClr>
                    </a:solidFill>
                  </a:tcPr>
                </a:tc>
              </a:tr>
            </a:tbl>
          </a:graphicData>
        </a:graphic>
      </p:graphicFrame>
      <p:sp>
        <p:nvSpPr>
          <p:cNvPr id="3" name="Slide Number Placeholder 2"/>
          <p:cNvSpPr>
            <a:spLocks noGrp="1"/>
          </p:cNvSpPr>
          <p:nvPr>
            <p:ph type="sldNum" sz="quarter" idx="12"/>
          </p:nvPr>
        </p:nvSpPr>
        <p:spPr/>
        <p:txBody>
          <a:bodyPr/>
          <a:lstStyle/>
          <a:p>
            <a:pPr algn="r"/>
            <a:fld id="{4FAB73BC-B049-4115-A692-8D63A059BFB8}" type="slidenum">
              <a:rPr lang="en-US" sz="1600" smtClean="0">
                <a:latin typeface="Microsoft JhengHei UI Light" panose="020B0304030504040204" pitchFamily="34" charset="-120"/>
                <a:ea typeface="Microsoft JhengHei UI Light" panose="020B0304030504040204" pitchFamily="34" charset="-120"/>
              </a:rPr>
              <a:pPr algn="r"/>
              <a:t>8</a:t>
            </a:fld>
            <a:endParaRPr lang="en-US" sz="1600" dirty="0">
              <a:latin typeface="Microsoft JhengHei UI Light" panose="020B0304030504040204" pitchFamily="34" charset="-120"/>
              <a:ea typeface="Microsoft JhengHei UI Light" panose="020B0304030504040204" pitchFamily="34" charset="-120"/>
            </a:endParaRPr>
          </a:p>
        </p:txBody>
      </p:sp>
    </p:spTree>
    <p:extLst>
      <p:ext uri="{BB962C8B-B14F-4D97-AF65-F5344CB8AC3E}">
        <p14:creationId xmlns:p14="http://schemas.microsoft.com/office/powerpoint/2010/main" val="22752709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icrosoft JhengHei UI Light" panose="020B0304030504040204" pitchFamily="34" charset="-120"/>
                <a:ea typeface="Microsoft JhengHei UI Light" panose="020B0304030504040204" pitchFamily="34" charset="-120"/>
              </a:rPr>
              <a:t>lOGIN page</a:t>
            </a:r>
            <a:endParaRPr lang="en-US" dirty="0">
              <a:latin typeface="Microsoft JhengHei UI Light" panose="020B0304030504040204" pitchFamily="34" charset="-120"/>
              <a:ea typeface="Microsoft JhengHei UI Light" panose="020B0304030504040204" pitchFamily="34" charset="-120"/>
            </a:endParaRPr>
          </a:p>
        </p:txBody>
      </p:sp>
      <p:sp>
        <p:nvSpPr>
          <p:cNvPr id="3" name="Slide Number Placeholder 2"/>
          <p:cNvSpPr>
            <a:spLocks noGrp="1"/>
          </p:cNvSpPr>
          <p:nvPr>
            <p:ph type="sldNum" sz="quarter" idx="12"/>
          </p:nvPr>
        </p:nvSpPr>
        <p:spPr/>
        <p:txBody>
          <a:bodyPr/>
          <a:lstStyle/>
          <a:p>
            <a:fld id="{4FAB73BC-B049-4115-A692-8D63A059BFB8}" type="slidenum">
              <a:rPr lang="en-US" sz="1600" smtClean="0">
                <a:latin typeface="Microsoft YaHei UI Light" panose="020B0502040204020203" pitchFamily="34" charset="-122"/>
                <a:ea typeface="Microsoft YaHei UI Light" panose="020B0502040204020203" pitchFamily="34" charset="-122"/>
              </a:rPr>
              <a:t>9</a:t>
            </a:fld>
            <a:endParaRPr lang="en-US" sz="1600" dirty="0">
              <a:latin typeface="Microsoft YaHei UI Light" panose="020B0502040204020203" pitchFamily="34" charset="-122"/>
              <a:ea typeface="Microsoft YaHei UI Light" panose="020B0502040204020203" pitchFamily="34" charset="-122"/>
            </a:endParaRPr>
          </a:p>
        </p:txBody>
      </p:sp>
      <p:sp>
        <p:nvSpPr>
          <p:cNvPr id="4" name="TextBox 3"/>
          <p:cNvSpPr txBox="1"/>
          <p:nvPr/>
        </p:nvSpPr>
        <p:spPr>
          <a:xfrm>
            <a:off x="749300" y="1981200"/>
            <a:ext cx="11061700" cy="1200329"/>
          </a:xfrm>
          <a:prstGeom prst="rect">
            <a:avLst/>
          </a:prstGeom>
          <a:noFill/>
        </p:spPr>
        <p:txBody>
          <a:bodyPr wrap="square" rtlCol="0">
            <a:spAutoFit/>
          </a:bodyPr>
          <a:lstStyle/>
          <a:p>
            <a:r>
              <a:rPr lang="en-US" sz="2400" dirty="0" smtClean="0">
                <a:latin typeface="Microsoft JhengHei UI Light" panose="020B0304030504040204" pitchFamily="34" charset="-120"/>
                <a:ea typeface="Microsoft JhengHei UI Light" panose="020B0304030504040204" pitchFamily="34" charset="-120"/>
              </a:rPr>
              <a:t>The User is required to login into the application either as a customer or an admin. If you are new to it, and don’t have an account, there is an option available as “SIGN UP”.</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2471" y="3181529"/>
            <a:ext cx="5033829" cy="3322327"/>
          </a:xfrm>
          <a:prstGeom prst="rect">
            <a:avLst/>
          </a:prstGeom>
        </p:spPr>
      </p:pic>
    </p:spTree>
    <p:extLst>
      <p:ext uri="{BB962C8B-B14F-4D97-AF65-F5344CB8AC3E}">
        <p14:creationId xmlns:p14="http://schemas.microsoft.com/office/powerpoint/2010/main" val="407332499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534</TotalTime>
  <Words>545</Words>
  <Application>Microsoft Office PowerPoint</Application>
  <PresentationFormat>Widescreen</PresentationFormat>
  <Paragraphs>141</Paragraphs>
  <Slides>20</Slides>
  <Notes>2</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Microsoft JhengHei UI</vt:lpstr>
      <vt:lpstr>Microsoft JhengHei UI Light</vt:lpstr>
      <vt:lpstr>Microsoft YaHei UI</vt:lpstr>
      <vt:lpstr>Microsoft YaHei UI Light</vt:lpstr>
      <vt:lpstr>Arial</vt:lpstr>
      <vt:lpstr>Calibri</vt:lpstr>
      <vt:lpstr>Tw Cen MT</vt:lpstr>
      <vt:lpstr>Tw Cen MT Condensed</vt:lpstr>
      <vt:lpstr>Wingdings</vt:lpstr>
      <vt:lpstr>Wingdings 3</vt:lpstr>
      <vt:lpstr>Integral</vt:lpstr>
      <vt:lpstr>Database management systems (project)</vt:lpstr>
      <vt:lpstr>Introduction</vt:lpstr>
      <vt:lpstr>Features</vt:lpstr>
      <vt:lpstr>Administrator part</vt:lpstr>
      <vt:lpstr>Customer Part</vt:lpstr>
      <vt:lpstr>ER DIAGRAM</vt:lpstr>
      <vt:lpstr>RELATIONAL SCHEMA</vt:lpstr>
      <vt:lpstr>Relational schema(contd.)</vt:lpstr>
      <vt:lpstr>lOGIN page</vt:lpstr>
      <vt:lpstr>CUSTOMER lOGIN</vt:lpstr>
      <vt:lpstr>Customer options</vt:lpstr>
      <vt:lpstr>Payment process</vt:lpstr>
      <vt:lpstr>Admin login</vt:lpstr>
      <vt:lpstr>Admin options</vt:lpstr>
      <vt:lpstr>OTHER FRAMES FROM THE PROJECT</vt:lpstr>
      <vt:lpstr>OTHER FRAMES FROM THE PROJECT(contd.)</vt:lpstr>
      <vt:lpstr>OTHER FRAMES FROM THE PROJECT(contd.)</vt:lpstr>
      <vt:lpstr>“EXECUTION VIDEO”</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management systems project</dc:title>
  <dc:creator>saksham rastogi</dc:creator>
  <cp:lastModifiedBy>Samarjoy Pandit</cp:lastModifiedBy>
  <cp:revision>136</cp:revision>
  <dcterms:created xsi:type="dcterms:W3CDTF">2016-04-18T11:23:32Z</dcterms:created>
  <dcterms:modified xsi:type="dcterms:W3CDTF">2016-05-30T05:53:11Z</dcterms:modified>
</cp:coreProperties>
</file>

<file path=docProps/thumbnail.jpeg>
</file>